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9" r:id="rId1"/>
  </p:sldMasterIdLst>
  <p:notesMasterIdLst>
    <p:notesMasterId r:id="rId99"/>
  </p:notesMasterIdLst>
  <p:handoutMasterIdLst>
    <p:handoutMasterId r:id="rId100"/>
  </p:handoutMasterIdLst>
  <p:sldIdLst>
    <p:sldId id="260" r:id="rId2"/>
    <p:sldId id="261" r:id="rId3"/>
    <p:sldId id="263" r:id="rId4"/>
    <p:sldId id="279" r:id="rId5"/>
    <p:sldId id="282" r:id="rId6"/>
    <p:sldId id="266" r:id="rId7"/>
    <p:sldId id="453" r:id="rId8"/>
    <p:sldId id="265" r:id="rId9"/>
    <p:sldId id="288" r:id="rId10"/>
    <p:sldId id="283" r:id="rId11"/>
    <p:sldId id="269" r:id="rId12"/>
    <p:sldId id="281" r:id="rId13"/>
    <p:sldId id="287" r:id="rId14"/>
    <p:sldId id="264" r:id="rId15"/>
    <p:sldId id="285" r:id="rId16"/>
    <p:sldId id="290" r:id="rId17"/>
    <p:sldId id="291" r:id="rId18"/>
    <p:sldId id="292" r:id="rId19"/>
    <p:sldId id="293" r:id="rId20"/>
    <p:sldId id="294" r:id="rId21"/>
    <p:sldId id="402" r:id="rId22"/>
    <p:sldId id="411" r:id="rId23"/>
    <p:sldId id="412" r:id="rId24"/>
    <p:sldId id="413" r:id="rId25"/>
    <p:sldId id="414" r:id="rId26"/>
    <p:sldId id="415" r:id="rId27"/>
    <p:sldId id="416" r:id="rId28"/>
    <p:sldId id="417" r:id="rId29"/>
    <p:sldId id="418" r:id="rId30"/>
    <p:sldId id="419" r:id="rId31"/>
    <p:sldId id="420" r:id="rId32"/>
    <p:sldId id="421" r:id="rId33"/>
    <p:sldId id="422" r:id="rId34"/>
    <p:sldId id="423" r:id="rId35"/>
    <p:sldId id="424" r:id="rId36"/>
    <p:sldId id="425" r:id="rId37"/>
    <p:sldId id="426" r:id="rId38"/>
    <p:sldId id="427" r:id="rId39"/>
    <p:sldId id="428" r:id="rId40"/>
    <p:sldId id="429" r:id="rId41"/>
    <p:sldId id="430" r:id="rId42"/>
    <p:sldId id="431" r:id="rId43"/>
    <p:sldId id="432" r:id="rId44"/>
    <p:sldId id="433" r:id="rId45"/>
    <p:sldId id="434" r:id="rId46"/>
    <p:sldId id="435" r:id="rId47"/>
    <p:sldId id="436" r:id="rId48"/>
    <p:sldId id="437" r:id="rId49"/>
    <p:sldId id="438" r:id="rId50"/>
    <p:sldId id="439" r:id="rId51"/>
    <p:sldId id="440" r:id="rId52"/>
    <p:sldId id="441" r:id="rId53"/>
    <p:sldId id="442" r:id="rId54"/>
    <p:sldId id="443" r:id="rId55"/>
    <p:sldId id="394" r:id="rId56"/>
    <p:sldId id="395" r:id="rId57"/>
    <p:sldId id="444" r:id="rId58"/>
    <p:sldId id="445" r:id="rId59"/>
    <p:sldId id="446" r:id="rId60"/>
    <p:sldId id="447" r:id="rId61"/>
    <p:sldId id="382" r:id="rId62"/>
    <p:sldId id="387" r:id="rId63"/>
    <p:sldId id="388" r:id="rId64"/>
    <p:sldId id="389" r:id="rId65"/>
    <p:sldId id="455" r:id="rId66"/>
    <p:sldId id="383" r:id="rId67"/>
    <p:sldId id="384" r:id="rId68"/>
    <p:sldId id="454" r:id="rId69"/>
    <p:sldId id="386" r:id="rId70"/>
    <p:sldId id="448" r:id="rId71"/>
    <p:sldId id="449" r:id="rId72"/>
    <p:sldId id="319" r:id="rId73"/>
    <p:sldId id="320" r:id="rId74"/>
    <p:sldId id="321" r:id="rId75"/>
    <p:sldId id="322" r:id="rId76"/>
    <p:sldId id="323" r:id="rId77"/>
    <p:sldId id="324" r:id="rId78"/>
    <p:sldId id="325" r:id="rId79"/>
    <p:sldId id="326" r:id="rId80"/>
    <p:sldId id="327" r:id="rId81"/>
    <p:sldId id="328" r:id="rId82"/>
    <p:sldId id="329" r:id="rId83"/>
    <p:sldId id="330" r:id="rId84"/>
    <p:sldId id="331" r:id="rId85"/>
    <p:sldId id="450" r:id="rId86"/>
    <p:sldId id="332" r:id="rId87"/>
    <p:sldId id="451" r:id="rId88"/>
    <p:sldId id="333" r:id="rId89"/>
    <p:sldId id="452" r:id="rId90"/>
    <p:sldId id="334" r:id="rId91"/>
    <p:sldId id="335" r:id="rId92"/>
    <p:sldId id="336" r:id="rId93"/>
    <p:sldId id="337" r:id="rId94"/>
    <p:sldId id="338" r:id="rId95"/>
    <p:sldId id="311" r:id="rId96"/>
    <p:sldId id="339" r:id="rId97"/>
    <p:sldId id="276" r:id="rId98"/>
  </p:sldIdLst>
  <p:sldSz cx="9144000" cy="5143500" type="screen16x9"/>
  <p:notesSz cx="6858000" cy="9144000"/>
  <p:embeddedFontLst>
    <p:embeddedFont>
      <p:font typeface="Source Sans Pro" panose="020B0503030403020204" pitchFamily="34" charset="0"/>
      <p:regular r:id="rId101"/>
      <p:bold r:id="rId102"/>
      <p:italic r:id="rId103"/>
      <p:boldItalic r:id="rId10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44">
          <p15:clr>
            <a:srgbClr val="747775"/>
          </p15:clr>
        </p15:guide>
        <p15:guide id="2" pos="5616">
          <p15:clr>
            <a:srgbClr val="747775"/>
          </p15:clr>
        </p15:guide>
        <p15:guide id="3" orient="horz" pos="144">
          <p15:clr>
            <a:srgbClr val="747775"/>
          </p15:clr>
        </p15:guide>
        <p15:guide id="4" orient="horz" pos="2748">
          <p15:clr>
            <a:srgbClr val="747775"/>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CFEC"/>
    <a:srgbClr val="7CA6DC"/>
    <a:srgbClr val="3767A4"/>
    <a:srgbClr val="FBB5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94" autoAdjust="0"/>
    <p:restoredTop sz="94648"/>
  </p:normalViewPr>
  <p:slideViewPr>
    <p:cSldViewPr snapToGrid="0">
      <p:cViewPr varScale="1">
        <p:scale>
          <a:sx n="135" d="100"/>
          <a:sy n="135" d="100"/>
        </p:scale>
        <p:origin x="750" y="108"/>
      </p:cViewPr>
      <p:guideLst>
        <p:guide pos="144"/>
        <p:guide pos="5616"/>
        <p:guide orient="horz" pos="144"/>
        <p:guide orient="horz" pos="2748"/>
      </p:guideLst>
    </p:cSldViewPr>
  </p:slideViewPr>
  <p:notesTextViewPr>
    <p:cViewPr>
      <p:scale>
        <a:sx n="1" d="1"/>
        <a:sy n="1" d="1"/>
      </p:scale>
      <p:origin x="0" y="0"/>
    </p:cViewPr>
  </p:notesTextViewPr>
  <p:sorterViewPr>
    <p:cViewPr>
      <p:scale>
        <a:sx n="100" d="100"/>
        <a:sy n="100" d="100"/>
      </p:scale>
      <p:origin x="0" y="-12054"/>
    </p:cViewPr>
  </p:sorterViewPr>
  <p:notesViewPr>
    <p:cSldViewPr snapToGrid="0">
      <p:cViewPr varScale="1">
        <p:scale>
          <a:sx n="87" d="100"/>
          <a:sy n="87" d="100"/>
        </p:scale>
        <p:origin x="3840"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font" Target="fonts/font2.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handoutMaster" Target="handoutMasters/handoutMaster1.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3.fntdata"/><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00AE1D-B3A9-1986-343D-64D0E9957F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BD54E9A-E3A3-4BEF-3D20-428E46E2BA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B734A1-770A-4737-BCB1-66F77DB0B86B}" type="datetimeFigureOut">
              <a:rPr lang="en-US" smtClean="0"/>
              <a:t>6/5/2024</a:t>
            </a:fld>
            <a:endParaRPr lang="en-US"/>
          </a:p>
        </p:txBody>
      </p:sp>
      <p:sp>
        <p:nvSpPr>
          <p:cNvPr id="4" name="Footer Placeholder 3">
            <a:extLst>
              <a:ext uri="{FF2B5EF4-FFF2-40B4-BE49-F238E27FC236}">
                <a16:creationId xmlns:a16="http://schemas.microsoft.com/office/drawing/2014/main" id="{40E227F9-038F-8DD3-6CB5-492AF34024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9DD89EF-9955-32E9-38BC-022D41E874C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37C251F-CA3F-4B28-B97D-7BA526E235A1}" type="slidenum">
              <a:rPr lang="en-US" smtClean="0"/>
              <a:t>‹#›</a:t>
            </a:fld>
            <a:endParaRPr lang="en-US"/>
          </a:p>
        </p:txBody>
      </p:sp>
    </p:spTree>
    <p:extLst>
      <p:ext uri="{BB962C8B-B14F-4D97-AF65-F5344CB8AC3E}">
        <p14:creationId xmlns:p14="http://schemas.microsoft.com/office/powerpoint/2010/main" val="15345276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51c25ca725_2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251c25ca725_2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79775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51fb0ed561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251fb0ed561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42641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93112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51fb0ed56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251fb0ed56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51fb0ed561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251fb0ed561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solidFill>
                <a:schemeClr val="dk1"/>
              </a:solidFill>
            </a:endParaRPr>
          </a:p>
        </p:txBody>
      </p:sp>
    </p:spTree>
    <p:extLst>
      <p:ext uri="{BB962C8B-B14F-4D97-AF65-F5344CB8AC3E}">
        <p14:creationId xmlns:p14="http://schemas.microsoft.com/office/powerpoint/2010/main" val="1479579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391=riparian forest buffer</a:t>
            </a:r>
          </a:p>
        </p:txBody>
      </p:sp>
    </p:spTree>
    <p:extLst>
      <p:ext uri="{BB962C8B-B14F-4D97-AF65-F5344CB8AC3E}">
        <p14:creationId xmlns:p14="http://schemas.microsoft.com/office/powerpoint/2010/main" val="449016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56812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88760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56561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51fb0ed561_0_3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251fb0ed561_0_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2701404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7340918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2334384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50941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027627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821762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747865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625041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070972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8519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276595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9183158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940010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0030930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620835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295245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457193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764639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24630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52846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43719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64456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712922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043493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58427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5909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39148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956255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935216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45636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087542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492353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324752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If goal not achieved, can go back and add more BMPs to your planning scenario. </a:t>
            </a:r>
            <a:endParaRPr dirty="0"/>
          </a:p>
        </p:txBody>
      </p:sp>
    </p:spTree>
    <p:extLst>
      <p:ext uri="{BB962C8B-B14F-4D97-AF65-F5344CB8AC3E}">
        <p14:creationId xmlns:p14="http://schemas.microsoft.com/office/powerpoint/2010/main" val="7262062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51fb0ed56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251fb0ed56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084925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933117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895967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598818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288835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251fb0ed561_0_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251fb0ed561_0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727932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Different scenarios than previous example. Here it is Anne Arundel and current vs. planned for the same year to show the difference that a few practices could make. </a:t>
            </a:r>
            <a:endParaRPr dirty="0"/>
          </a:p>
        </p:txBody>
      </p:sp>
    </p:spTree>
    <p:extLst>
      <p:ext uri="{BB962C8B-B14F-4D97-AF65-F5344CB8AC3E}">
        <p14:creationId xmlns:p14="http://schemas.microsoft.com/office/powerpoint/2010/main" val="410477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e498a01cdb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e498a01cdb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Lbs</a:t>
            </a:r>
            <a:r>
              <a:rPr lang="en-US" dirty="0"/>
              <a:t>/A, which allows to use at any scale and land use. </a:t>
            </a:r>
          </a:p>
          <a:p>
            <a:pPr marL="0" lvl="0" indent="0" algn="l" rtl="0">
              <a:spcBef>
                <a:spcPts val="0"/>
              </a:spcBef>
              <a:spcAft>
                <a:spcPts val="0"/>
              </a:spcAft>
              <a:buNone/>
            </a:pPr>
            <a:r>
              <a:rPr lang="en-US" dirty="0"/>
              <a:t>Adding Carbon which will be consistent with Comet Carbon amounts</a:t>
            </a:r>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508658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772207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251fb0ed561_0_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251fb0ed561_0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981249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Grass buffers, ditch BMP, </a:t>
            </a:r>
            <a:endParaRPr dirty="0"/>
          </a:p>
        </p:txBody>
      </p:sp>
    </p:spTree>
    <p:extLst>
      <p:ext uri="{BB962C8B-B14F-4D97-AF65-F5344CB8AC3E}">
        <p14:creationId xmlns:p14="http://schemas.microsoft.com/office/powerpoint/2010/main" val="42928756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51fb0ed56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251fb0ed56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93165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131532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32254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819908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87761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e498a01cdb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e498a01cdb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Errors can be introduced when downscaling to a finer scale</a:t>
            </a:r>
          </a:p>
          <a:p>
            <a:pPr marL="0" lvl="0" indent="0" algn="l" rtl="0">
              <a:spcBef>
                <a:spcPts val="0"/>
              </a:spcBef>
              <a:spcAft>
                <a:spcPts val="0"/>
              </a:spcAft>
              <a:buNone/>
            </a:pPr>
            <a:r>
              <a:rPr lang="en-US" dirty="0"/>
              <a:t>PII=personally identifiable information</a:t>
            </a:r>
            <a:endParaRPr dirty="0"/>
          </a:p>
        </p:txBody>
      </p:sp>
    </p:spTree>
    <p:extLst>
      <p:ext uri="{BB962C8B-B14F-4D97-AF65-F5344CB8AC3E}">
        <p14:creationId xmlns:p14="http://schemas.microsoft.com/office/powerpoint/2010/main" val="12091124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098477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178164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4592890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195446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661619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602982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194393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763431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2485647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51fb0ed561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251fb0ed561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85018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51fb0ed561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251fb0ed561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NGO=non-governmental organization</a:t>
            </a:r>
            <a:endParaRPr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8128213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e498a01cdb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e498a01cdb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6252884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9237374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51fb0ed561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251fb0ed561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solidFill>
                <a:schemeClr val="dk1"/>
              </a:solidFill>
            </a:endParaRPr>
          </a:p>
        </p:txBody>
      </p:sp>
    </p:spTree>
    <p:extLst>
      <p:ext uri="{BB962C8B-B14F-4D97-AF65-F5344CB8AC3E}">
        <p14:creationId xmlns:p14="http://schemas.microsoft.com/office/powerpoint/2010/main" val="184881101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132131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51fb0ed561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251fb0ed561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solidFill>
                <a:schemeClr val="dk1"/>
              </a:solidFill>
            </a:endParaRPr>
          </a:p>
        </p:txBody>
      </p:sp>
    </p:spTree>
    <p:extLst>
      <p:ext uri="{BB962C8B-B14F-4D97-AF65-F5344CB8AC3E}">
        <p14:creationId xmlns:p14="http://schemas.microsoft.com/office/powerpoint/2010/main" val="280276378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353910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51fb0ed561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251fb0ed561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solidFill>
                <a:schemeClr val="dk1"/>
              </a:solidFill>
            </a:endParaRPr>
          </a:p>
        </p:txBody>
      </p:sp>
    </p:spTree>
    <p:extLst>
      <p:ext uri="{BB962C8B-B14F-4D97-AF65-F5344CB8AC3E}">
        <p14:creationId xmlns:p14="http://schemas.microsoft.com/office/powerpoint/2010/main" val="381159520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5880695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1fb0ed56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1fb0ed56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98749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51fb0ed56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251fb0ed56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5356778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51fb0ed561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251fb0ed561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solidFill>
                <a:schemeClr val="dk1"/>
              </a:solidFill>
            </a:endParaRPr>
          </a:p>
        </p:txBody>
      </p:sp>
    </p:spTree>
    <p:extLst>
      <p:ext uri="{BB962C8B-B14F-4D97-AF65-F5344CB8AC3E}">
        <p14:creationId xmlns:p14="http://schemas.microsoft.com/office/powerpoint/2010/main" val="9513954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51fb0ed561_0_5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251fb0ed561_0_5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A8D5A-FC1B-C244-1333-FB598592479A}"/>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8FA4716-BAA1-51EB-8EA3-DE18A553D40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977B194-0ED5-EB75-5F21-52BFF09A14F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079CD8A-B142-3001-0286-592B08B458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1787B8-DF7A-95D2-BA8A-4E371779D0E0}"/>
              </a:ext>
            </a:extLst>
          </p:cNvPr>
          <p:cNvSpPr>
            <a:spLocks noGrp="1"/>
          </p:cNvSpPr>
          <p:nvPr>
            <p:ph type="sldNum" sz="quarter" idx="12"/>
          </p:nvPr>
        </p:nvSpPr>
        <p:spPr/>
        <p:txBody>
          <a:bodyPr/>
          <a:lstStyle/>
          <a:p>
            <a:fld id="{395C0C95-9207-4C89-8719-76989DB42594}" type="slidenum">
              <a:rPr lang="en-US" smtClean="0"/>
              <a:t>‹#›</a:t>
            </a:fld>
            <a:endParaRPr lang="en-US"/>
          </a:p>
        </p:txBody>
      </p:sp>
    </p:spTree>
    <p:extLst>
      <p:ext uri="{BB962C8B-B14F-4D97-AF65-F5344CB8AC3E}">
        <p14:creationId xmlns:p14="http://schemas.microsoft.com/office/powerpoint/2010/main" val="327427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AA7E2-BED8-1221-A962-687A63B819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4E29B4-3B59-41D5-68E0-DA7F9828F4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F3CF92-00E6-D000-E1AE-981CEF47557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13952FD-C517-6471-50EA-2FBBBAE2D7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564FA1-6AD4-6045-6891-4017638F0393}"/>
              </a:ext>
            </a:extLst>
          </p:cNvPr>
          <p:cNvSpPr>
            <a:spLocks noGrp="1"/>
          </p:cNvSpPr>
          <p:nvPr>
            <p:ph type="sldNum" sz="quarter" idx="12"/>
          </p:nvPr>
        </p:nvSpPr>
        <p:spPr/>
        <p:txBody>
          <a:bodyPr/>
          <a:lstStyle/>
          <a:p>
            <a:fld id="{395C0C95-9207-4C89-8719-76989DB42594}" type="slidenum">
              <a:rPr lang="en-US" smtClean="0"/>
              <a:t>‹#›</a:t>
            </a:fld>
            <a:endParaRPr lang="en-US"/>
          </a:p>
        </p:txBody>
      </p:sp>
    </p:spTree>
    <p:extLst>
      <p:ext uri="{BB962C8B-B14F-4D97-AF65-F5344CB8AC3E}">
        <p14:creationId xmlns:p14="http://schemas.microsoft.com/office/powerpoint/2010/main" val="82398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A05680-B505-565E-1D10-EC0775B1D24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789413-DFB1-5933-BAA2-159D8A03172B}"/>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1CB802-E97A-48FC-489A-D0896B59988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9C380DB-083C-6C28-5C78-4A249EE83E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D64724-7528-0E2D-5EFE-E3FED0E32380}"/>
              </a:ext>
            </a:extLst>
          </p:cNvPr>
          <p:cNvSpPr>
            <a:spLocks noGrp="1"/>
          </p:cNvSpPr>
          <p:nvPr>
            <p:ph type="sldNum" sz="quarter" idx="12"/>
          </p:nvPr>
        </p:nvSpPr>
        <p:spPr/>
        <p:txBody>
          <a:bodyPr/>
          <a:lstStyle/>
          <a:p>
            <a:fld id="{395C0C95-9207-4C89-8719-76989DB42594}" type="slidenum">
              <a:rPr lang="en-US" smtClean="0"/>
              <a:t>‹#›</a:t>
            </a:fld>
            <a:endParaRPr lang="en-US"/>
          </a:p>
        </p:txBody>
      </p:sp>
    </p:spTree>
    <p:extLst>
      <p:ext uri="{BB962C8B-B14F-4D97-AF65-F5344CB8AC3E}">
        <p14:creationId xmlns:p14="http://schemas.microsoft.com/office/powerpoint/2010/main" val="2974369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1_Title Slide">
    <p:bg>
      <p:bgPr>
        <a:solidFill>
          <a:schemeClr val="lt1"/>
        </a:solidFill>
        <a:effectLst/>
      </p:bgPr>
    </p:bg>
    <p:spTree>
      <p:nvGrpSpPr>
        <p:cNvPr id="1" name="Shape 9"/>
        <p:cNvGrpSpPr/>
        <p:nvPr/>
      </p:nvGrpSpPr>
      <p:grpSpPr>
        <a:xfrm>
          <a:off x="0" y="0"/>
          <a:ext cx="0" cy="0"/>
          <a:chOff x="0" y="0"/>
          <a:chExt cx="0" cy="0"/>
        </a:xfrm>
      </p:grpSpPr>
      <p:sp>
        <p:nvSpPr>
          <p:cNvPr id="19" name="Google Shape;19;p2"/>
          <p:cNvSpPr txBox="1">
            <a:spLocks noGrp="1"/>
          </p:cNvSpPr>
          <p:nvPr>
            <p:ph type="body" idx="1"/>
          </p:nvPr>
        </p:nvSpPr>
        <p:spPr>
          <a:xfrm>
            <a:off x="3577200" y="1828100"/>
            <a:ext cx="1989600" cy="268200"/>
          </a:xfrm>
          <a:prstGeom prst="rect">
            <a:avLst/>
          </a:prstGeom>
          <a:noFill/>
          <a:ln>
            <a:noFill/>
          </a:ln>
        </p:spPr>
        <p:txBody>
          <a:bodyPr spcFirstLastPara="1" wrap="square" lIns="0" tIns="0" rIns="0" bIns="0" anchor="t" anchorCtr="0">
            <a:noAutofit/>
          </a:bodyPr>
          <a:lstStyle>
            <a:lvl1pPr marL="457200" lvl="0" indent="-330200" algn="ctr" rtl="0">
              <a:spcBef>
                <a:spcPts val="0"/>
              </a:spcBef>
              <a:spcAft>
                <a:spcPts val="0"/>
              </a:spcAft>
              <a:buSzPts val="1600"/>
              <a:buFont typeface="Source Sans Pro"/>
              <a:buChar char="●"/>
              <a:defRPr sz="1600">
                <a:latin typeface="Source Sans Pro"/>
                <a:ea typeface="Source Sans Pro"/>
                <a:cs typeface="Source Sans Pro"/>
                <a:sym typeface="Source Sans Pro"/>
              </a:defRPr>
            </a:lvl1pPr>
            <a:lvl2pPr marL="914400" lvl="1" indent="-330200" rtl="0">
              <a:spcBef>
                <a:spcPts val="0"/>
              </a:spcBef>
              <a:spcAft>
                <a:spcPts val="0"/>
              </a:spcAft>
              <a:buSzPts val="1600"/>
              <a:buFont typeface="Source Sans Pro"/>
              <a:buChar char="○"/>
              <a:defRPr sz="1600">
                <a:latin typeface="Source Sans Pro"/>
                <a:ea typeface="Source Sans Pro"/>
                <a:cs typeface="Source Sans Pro"/>
                <a:sym typeface="Source Sans Pro"/>
              </a:defRPr>
            </a:lvl2pPr>
            <a:lvl3pPr marL="1371600" lvl="2" indent="-330200" rtl="0">
              <a:spcBef>
                <a:spcPts val="0"/>
              </a:spcBef>
              <a:spcAft>
                <a:spcPts val="0"/>
              </a:spcAft>
              <a:buSzPts val="1600"/>
              <a:buFont typeface="Source Sans Pro"/>
              <a:buChar char="■"/>
              <a:defRPr sz="1600">
                <a:latin typeface="Source Sans Pro"/>
                <a:ea typeface="Source Sans Pro"/>
                <a:cs typeface="Source Sans Pro"/>
                <a:sym typeface="Source Sans Pro"/>
              </a:defRPr>
            </a:lvl3pPr>
            <a:lvl4pPr marL="1828800" lvl="3" indent="-330200" rtl="0">
              <a:spcBef>
                <a:spcPts val="0"/>
              </a:spcBef>
              <a:spcAft>
                <a:spcPts val="0"/>
              </a:spcAft>
              <a:buSzPts val="1600"/>
              <a:buFont typeface="Source Sans Pro"/>
              <a:buChar char="●"/>
              <a:defRPr sz="1600">
                <a:latin typeface="Source Sans Pro"/>
                <a:ea typeface="Source Sans Pro"/>
                <a:cs typeface="Source Sans Pro"/>
                <a:sym typeface="Source Sans Pro"/>
              </a:defRPr>
            </a:lvl4pPr>
            <a:lvl5pPr marL="2286000" lvl="4" indent="-330200" rtl="0">
              <a:spcBef>
                <a:spcPts val="0"/>
              </a:spcBef>
              <a:spcAft>
                <a:spcPts val="0"/>
              </a:spcAft>
              <a:buSzPts val="1600"/>
              <a:buFont typeface="Source Sans Pro"/>
              <a:buChar char="○"/>
              <a:defRPr sz="1600">
                <a:latin typeface="Source Sans Pro"/>
                <a:ea typeface="Source Sans Pro"/>
                <a:cs typeface="Source Sans Pro"/>
                <a:sym typeface="Source Sans Pro"/>
              </a:defRPr>
            </a:lvl5pPr>
            <a:lvl6pPr marL="2743200" lvl="5" indent="-330200" rtl="0">
              <a:spcBef>
                <a:spcPts val="0"/>
              </a:spcBef>
              <a:spcAft>
                <a:spcPts val="0"/>
              </a:spcAft>
              <a:buSzPts val="1600"/>
              <a:buFont typeface="Source Sans Pro"/>
              <a:buChar char="■"/>
              <a:defRPr sz="1600">
                <a:latin typeface="Source Sans Pro"/>
                <a:ea typeface="Source Sans Pro"/>
                <a:cs typeface="Source Sans Pro"/>
                <a:sym typeface="Source Sans Pro"/>
              </a:defRPr>
            </a:lvl6pPr>
            <a:lvl7pPr marL="3200400" lvl="6" indent="-330200" rtl="0">
              <a:spcBef>
                <a:spcPts val="0"/>
              </a:spcBef>
              <a:spcAft>
                <a:spcPts val="0"/>
              </a:spcAft>
              <a:buSzPts val="1600"/>
              <a:buFont typeface="Source Sans Pro"/>
              <a:buChar char="●"/>
              <a:defRPr sz="1600">
                <a:latin typeface="Source Sans Pro"/>
                <a:ea typeface="Source Sans Pro"/>
                <a:cs typeface="Source Sans Pro"/>
                <a:sym typeface="Source Sans Pro"/>
              </a:defRPr>
            </a:lvl7pPr>
            <a:lvl8pPr marL="3657600" lvl="7" indent="-330200" rtl="0">
              <a:spcBef>
                <a:spcPts val="0"/>
              </a:spcBef>
              <a:spcAft>
                <a:spcPts val="0"/>
              </a:spcAft>
              <a:buSzPts val="1600"/>
              <a:buFont typeface="Source Sans Pro"/>
              <a:buChar char="○"/>
              <a:defRPr sz="1600">
                <a:latin typeface="Source Sans Pro"/>
                <a:ea typeface="Source Sans Pro"/>
                <a:cs typeface="Source Sans Pro"/>
                <a:sym typeface="Source Sans Pro"/>
              </a:defRPr>
            </a:lvl8pPr>
            <a:lvl9pPr marL="4114800" lvl="8" indent="-330200" rtl="0">
              <a:spcBef>
                <a:spcPts val="0"/>
              </a:spcBef>
              <a:spcAft>
                <a:spcPts val="0"/>
              </a:spcAft>
              <a:buSzPts val="1600"/>
              <a:buFont typeface="Source Sans Pro"/>
              <a:buChar char="■"/>
              <a:defRPr sz="1600">
                <a:latin typeface="Source Sans Pro"/>
                <a:ea typeface="Source Sans Pro"/>
                <a:cs typeface="Source Sans Pro"/>
                <a:sym typeface="Source Sans Pro"/>
              </a:defRPr>
            </a:lvl9pPr>
          </a:lstStyle>
          <a:p>
            <a:endParaRPr/>
          </a:p>
        </p:txBody>
      </p:sp>
      <p:sp>
        <p:nvSpPr>
          <p:cNvPr id="20" name="Google Shape;20;p2"/>
          <p:cNvSpPr txBox="1">
            <a:spLocks noGrp="1"/>
          </p:cNvSpPr>
          <p:nvPr>
            <p:ph type="title"/>
          </p:nvPr>
        </p:nvSpPr>
        <p:spPr>
          <a:xfrm>
            <a:off x="592675" y="2229550"/>
            <a:ext cx="7995600" cy="9696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5100"/>
              <a:buFont typeface="Source Sans Pro"/>
              <a:buNone/>
              <a:defRPr sz="5100">
                <a:latin typeface="Source Sans Pro"/>
                <a:ea typeface="Source Sans Pro"/>
                <a:cs typeface="Source Sans Pro"/>
                <a:sym typeface="Source Sans Pr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
          <p:cNvSpPr txBox="1">
            <a:spLocks noGrp="1"/>
          </p:cNvSpPr>
          <p:nvPr>
            <p:ph type="subTitle" idx="2"/>
          </p:nvPr>
        </p:nvSpPr>
        <p:spPr>
          <a:xfrm>
            <a:off x="592675" y="3214500"/>
            <a:ext cx="7995600" cy="8607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4300"/>
              <a:buFont typeface="Source Sans Pro"/>
              <a:buNone/>
              <a:defRPr sz="4300">
                <a:latin typeface="Source Sans Pro"/>
                <a:ea typeface="Source Sans Pro"/>
                <a:cs typeface="Source Sans Pro"/>
                <a:sym typeface="Source Sans Pr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26" name="Google Shape;10;p2">
            <a:extLst>
              <a:ext uri="{FF2B5EF4-FFF2-40B4-BE49-F238E27FC236}">
                <a16:creationId xmlns:a16="http://schemas.microsoft.com/office/drawing/2014/main" id="{BCFAB7B1-60B4-2C9B-3602-67713A6C8C2F}"/>
              </a:ext>
            </a:extLst>
          </p:cNvPr>
          <p:cNvGrpSpPr/>
          <p:nvPr userDrawn="1"/>
        </p:nvGrpSpPr>
        <p:grpSpPr>
          <a:xfrm>
            <a:off x="0" y="170263"/>
            <a:ext cx="9167400" cy="1023499"/>
            <a:chOff x="0" y="170263"/>
            <a:chExt cx="9167400" cy="1023499"/>
          </a:xfrm>
        </p:grpSpPr>
        <p:sp>
          <p:nvSpPr>
            <p:cNvPr id="27" name="Google Shape;11;p2">
              <a:extLst>
                <a:ext uri="{FF2B5EF4-FFF2-40B4-BE49-F238E27FC236}">
                  <a16:creationId xmlns:a16="http://schemas.microsoft.com/office/drawing/2014/main" id="{034345C9-3DDA-4A76-22FB-EE422E63B694}"/>
                </a:ext>
              </a:extLst>
            </p:cNvPr>
            <p:cNvSpPr/>
            <p:nvPr/>
          </p:nvSpPr>
          <p:spPr>
            <a:xfrm>
              <a:off x="0" y="237325"/>
              <a:ext cx="9167400" cy="6096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8" name="Google Shape;12;p2">
              <a:extLst>
                <a:ext uri="{FF2B5EF4-FFF2-40B4-BE49-F238E27FC236}">
                  <a16:creationId xmlns:a16="http://schemas.microsoft.com/office/drawing/2014/main" id="{6FDD1E58-FB43-D100-9943-5D1C2188180F}"/>
                </a:ext>
              </a:extLst>
            </p:cNvPr>
            <p:cNvGrpSpPr/>
            <p:nvPr/>
          </p:nvGrpSpPr>
          <p:grpSpPr>
            <a:xfrm>
              <a:off x="304" y="430367"/>
              <a:ext cx="9144252" cy="237431"/>
              <a:chOff x="18025" y="276802"/>
              <a:chExt cx="9126000" cy="356128"/>
            </a:xfrm>
          </p:grpSpPr>
          <p:sp>
            <p:nvSpPr>
              <p:cNvPr id="30" name="Google Shape;13;p2">
                <a:extLst>
                  <a:ext uri="{FF2B5EF4-FFF2-40B4-BE49-F238E27FC236}">
                    <a16:creationId xmlns:a16="http://schemas.microsoft.com/office/drawing/2014/main" id="{8F903F9D-2F8A-C690-D49F-87F64057C873}"/>
                  </a:ext>
                </a:extLst>
              </p:cNvPr>
              <p:cNvSpPr/>
              <p:nvPr/>
            </p:nvSpPr>
            <p:spPr>
              <a:xfrm>
                <a:off x="18025" y="276802"/>
                <a:ext cx="9126000" cy="54300"/>
              </a:xfrm>
              <a:prstGeom prst="rect">
                <a:avLst/>
              </a:prstGeom>
              <a:solidFill>
                <a:srgbClr val="F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4;p2">
                <a:extLst>
                  <a:ext uri="{FF2B5EF4-FFF2-40B4-BE49-F238E27FC236}">
                    <a16:creationId xmlns:a16="http://schemas.microsoft.com/office/drawing/2014/main" id="{BD407030-98B1-AC2E-6129-F590382C0F08}"/>
                  </a:ext>
                </a:extLst>
              </p:cNvPr>
              <p:cNvSpPr/>
              <p:nvPr/>
            </p:nvSpPr>
            <p:spPr>
              <a:xfrm>
                <a:off x="18025" y="433752"/>
                <a:ext cx="9126000" cy="54300"/>
              </a:xfrm>
              <a:prstGeom prst="rect">
                <a:avLst/>
              </a:prstGeom>
              <a:solidFill>
                <a:srgbClr val="7CA6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5;p2">
                <a:extLst>
                  <a:ext uri="{FF2B5EF4-FFF2-40B4-BE49-F238E27FC236}">
                    <a16:creationId xmlns:a16="http://schemas.microsoft.com/office/drawing/2014/main" id="{2FB7A58B-9CE7-8C1D-E774-5469D329F1CD}"/>
                  </a:ext>
                </a:extLst>
              </p:cNvPr>
              <p:cNvSpPr/>
              <p:nvPr/>
            </p:nvSpPr>
            <p:spPr>
              <a:xfrm>
                <a:off x="18025" y="578630"/>
                <a:ext cx="9126000" cy="54300"/>
              </a:xfrm>
              <a:prstGeom prst="rect">
                <a:avLst/>
              </a:prstGeom>
              <a:solidFill>
                <a:srgbClr val="3767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 name="Google Shape;18;p2">
              <a:extLst>
                <a:ext uri="{FF2B5EF4-FFF2-40B4-BE49-F238E27FC236}">
                  <a16:creationId xmlns:a16="http://schemas.microsoft.com/office/drawing/2014/main" id="{C9001666-427B-888E-565E-C7E56B77C0D1}"/>
                </a:ext>
              </a:extLst>
            </p:cNvPr>
            <p:cNvPicPr preferRelativeResize="0"/>
            <p:nvPr/>
          </p:nvPicPr>
          <p:blipFill rotWithShape="1">
            <a:blip r:embed="rId2"/>
            <a:srcRect l="-55" r="231"/>
            <a:stretch/>
          </p:blipFill>
          <p:spPr>
            <a:xfrm>
              <a:off x="2343150" y="170263"/>
              <a:ext cx="4464049" cy="1023499"/>
            </a:xfrm>
            <a:prstGeom prst="rect">
              <a:avLst/>
            </a:prstGeom>
            <a:noFill/>
            <a:ln>
              <a:noFill/>
            </a:ln>
          </p:spPr>
        </p:pic>
      </p:grpSp>
    </p:spTree>
    <p:extLst>
      <p:ext uri="{BB962C8B-B14F-4D97-AF65-F5344CB8AC3E}">
        <p14:creationId xmlns:p14="http://schemas.microsoft.com/office/powerpoint/2010/main" val="3852485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peaker Slide" type="secHead">
  <p:cSld name="Speaker Slide">
    <p:bg>
      <p:bgPr>
        <a:solidFill>
          <a:schemeClr val="lt1"/>
        </a:solidFill>
        <a:effectLst/>
      </p:bgPr>
    </p:bg>
    <p:spTree>
      <p:nvGrpSpPr>
        <p:cNvPr id="1" name="Shape 22"/>
        <p:cNvGrpSpPr/>
        <p:nvPr/>
      </p:nvGrpSpPr>
      <p:grpSpPr>
        <a:xfrm>
          <a:off x="0" y="0"/>
          <a:ext cx="0" cy="0"/>
          <a:chOff x="0" y="0"/>
          <a:chExt cx="0" cy="0"/>
        </a:xfrm>
      </p:grpSpPr>
      <p:sp>
        <p:nvSpPr>
          <p:cNvPr id="30" name="Google Shape;30;p3"/>
          <p:cNvSpPr txBox="1">
            <a:spLocks noGrp="1"/>
          </p:cNvSpPr>
          <p:nvPr>
            <p:ph type="title"/>
          </p:nvPr>
        </p:nvSpPr>
        <p:spPr>
          <a:xfrm>
            <a:off x="3852325" y="1704475"/>
            <a:ext cx="5063400" cy="9597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5100"/>
              <a:buFont typeface="Source Sans Pro"/>
              <a:buNone/>
              <a:defRPr sz="5100">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 name="Google Shape;31;p3"/>
          <p:cNvSpPr txBox="1">
            <a:spLocks noGrp="1"/>
          </p:cNvSpPr>
          <p:nvPr>
            <p:ph type="body" idx="1"/>
          </p:nvPr>
        </p:nvSpPr>
        <p:spPr>
          <a:xfrm>
            <a:off x="3917250" y="2808100"/>
            <a:ext cx="4922100" cy="790200"/>
          </a:xfrm>
          <a:prstGeom prst="rect">
            <a:avLst/>
          </a:prstGeom>
          <a:noFill/>
          <a:ln>
            <a:noFill/>
          </a:ln>
        </p:spPr>
        <p:txBody>
          <a:bodyPr spcFirstLastPara="1" wrap="square" lIns="0" tIns="0" rIns="0" bIns="0" anchor="t" anchorCtr="0">
            <a:spAutoFit/>
          </a:bodyPr>
          <a:lstStyle>
            <a:lvl1pPr marL="457200" lvl="0" indent="-342900" rtl="0">
              <a:spcBef>
                <a:spcPts val="0"/>
              </a:spcBef>
              <a:spcAft>
                <a:spcPts val="0"/>
              </a:spcAft>
              <a:buSzPts val="1800"/>
              <a:buFont typeface="Source Sans Pro"/>
              <a:buChar char="●"/>
              <a:defRPr sz="1800">
                <a:latin typeface="Source Sans Pro"/>
                <a:ea typeface="Source Sans Pro"/>
                <a:cs typeface="Source Sans Pro"/>
                <a:sym typeface="Source Sans Pro"/>
              </a:defRPr>
            </a:lvl1pPr>
            <a:lvl2pPr marL="914400" lvl="1" indent="-342900" rtl="0">
              <a:spcBef>
                <a:spcPts val="0"/>
              </a:spcBef>
              <a:spcAft>
                <a:spcPts val="0"/>
              </a:spcAft>
              <a:buSzPts val="1800"/>
              <a:buFont typeface="Source Sans Pro"/>
              <a:buChar char="○"/>
              <a:defRPr sz="1800">
                <a:latin typeface="Source Sans Pro"/>
                <a:ea typeface="Source Sans Pro"/>
                <a:cs typeface="Source Sans Pro"/>
                <a:sym typeface="Source Sans Pro"/>
              </a:defRPr>
            </a:lvl2pPr>
            <a:lvl3pPr marL="1371600" lvl="2" indent="-342900" rtl="0">
              <a:spcBef>
                <a:spcPts val="0"/>
              </a:spcBef>
              <a:spcAft>
                <a:spcPts val="0"/>
              </a:spcAft>
              <a:buSzPts val="1800"/>
              <a:buFont typeface="Source Sans Pro"/>
              <a:buChar char="■"/>
              <a:defRPr sz="1800">
                <a:latin typeface="Source Sans Pro"/>
                <a:ea typeface="Source Sans Pro"/>
                <a:cs typeface="Source Sans Pro"/>
                <a:sym typeface="Source Sans Pro"/>
              </a:defRPr>
            </a:lvl3pPr>
            <a:lvl4pPr marL="1828800" lvl="3" indent="-342900" rtl="0">
              <a:spcBef>
                <a:spcPts val="0"/>
              </a:spcBef>
              <a:spcAft>
                <a:spcPts val="0"/>
              </a:spcAft>
              <a:buSzPts val="1800"/>
              <a:buFont typeface="Source Sans Pro"/>
              <a:buChar char="●"/>
              <a:defRPr sz="1800">
                <a:latin typeface="Source Sans Pro"/>
                <a:ea typeface="Source Sans Pro"/>
                <a:cs typeface="Source Sans Pro"/>
                <a:sym typeface="Source Sans Pro"/>
              </a:defRPr>
            </a:lvl4pPr>
            <a:lvl5pPr marL="2286000" lvl="4" indent="-342900" rtl="0">
              <a:spcBef>
                <a:spcPts val="0"/>
              </a:spcBef>
              <a:spcAft>
                <a:spcPts val="0"/>
              </a:spcAft>
              <a:buSzPts val="1800"/>
              <a:buFont typeface="Source Sans Pro"/>
              <a:buChar char="○"/>
              <a:defRPr sz="1800">
                <a:latin typeface="Source Sans Pro"/>
                <a:ea typeface="Source Sans Pro"/>
                <a:cs typeface="Source Sans Pro"/>
                <a:sym typeface="Source Sans Pro"/>
              </a:defRPr>
            </a:lvl5pPr>
            <a:lvl6pPr marL="2743200" lvl="5" indent="-342900" rtl="0">
              <a:spcBef>
                <a:spcPts val="0"/>
              </a:spcBef>
              <a:spcAft>
                <a:spcPts val="0"/>
              </a:spcAft>
              <a:buSzPts val="1800"/>
              <a:buFont typeface="Source Sans Pro"/>
              <a:buChar char="■"/>
              <a:defRPr sz="1800">
                <a:latin typeface="Source Sans Pro"/>
                <a:ea typeface="Source Sans Pro"/>
                <a:cs typeface="Source Sans Pro"/>
                <a:sym typeface="Source Sans Pro"/>
              </a:defRPr>
            </a:lvl6pPr>
            <a:lvl7pPr marL="3200400" lvl="6" indent="-342900" rtl="0">
              <a:spcBef>
                <a:spcPts val="0"/>
              </a:spcBef>
              <a:spcAft>
                <a:spcPts val="0"/>
              </a:spcAft>
              <a:buSzPts val="1800"/>
              <a:buFont typeface="Source Sans Pro"/>
              <a:buChar char="●"/>
              <a:defRPr sz="1800">
                <a:latin typeface="Source Sans Pro"/>
                <a:ea typeface="Source Sans Pro"/>
                <a:cs typeface="Source Sans Pro"/>
                <a:sym typeface="Source Sans Pro"/>
              </a:defRPr>
            </a:lvl7pPr>
            <a:lvl8pPr marL="3657600" lvl="7" indent="-342900" rtl="0">
              <a:spcBef>
                <a:spcPts val="0"/>
              </a:spcBef>
              <a:spcAft>
                <a:spcPts val="0"/>
              </a:spcAft>
              <a:buSzPts val="1800"/>
              <a:buFont typeface="Source Sans Pro"/>
              <a:buChar char="○"/>
              <a:defRPr sz="1800">
                <a:latin typeface="Source Sans Pro"/>
                <a:ea typeface="Source Sans Pro"/>
                <a:cs typeface="Source Sans Pro"/>
                <a:sym typeface="Source Sans Pro"/>
              </a:defRPr>
            </a:lvl8pPr>
            <a:lvl9pPr marL="4114800" lvl="8" indent="-342900" rtl="0">
              <a:spcBef>
                <a:spcPts val="0"/>
              </a:spcBef>
              <a:spcAft>
                <a:spcPts val="0"/>
              </a:spcAft>
              <a:buSzPts val="1800"/>
              <a:buFont typeface="Source Sans Pro"/>
              <a:buChar char="■"/>
              <a:defRPr sz="1800">
                <a:latin typeface="Source Sans Pro"/>
                <a:ea typeface="Source Sans Pro"/>
                <a:cs typeface="Source Sans Pro"/>
                <a:sym typeface="Source Sans Pro"/>
              </a:defRPr>
            </a:lvl9pPr>
          </a:lstStyle>
          <a:p>
            <a:endParaRPr/>
          </a:p>
        </p:txBody>
      </p:sp>
      <p:sp>
        <p:nvSpPr>
          <p:cNvPr id="32" name="Google Shape;32;p3"/>
          <p:cNvSpPr>
            <a:spLocks noGrp="1"/>
          </p:cNvSpPr>
          <p:nvPr>
            <p:ph type="pic" idx="2"/>
          </p:nvPr>
        </p:nvSpPr>
        <p:spPr>
          <a:xfrm>
            <a:off x="239900" y="1114775"/>
            <a:ext cx="3358500" cy="3383400"/>
          </a:xfrm>
          <a:prstGeom prst="rect">
            <a:avLst/>
          </a:prstGeom>
          <a:noFill/>
          <a:ln>
            <a:noFill/>
          </a:ln>
        </p:spPr>
      </p:sp>
    </p:spTree>
    <p:extLst>
      <p:ext uri="{BB962C8B-B14F-4D97-AF65-F5344CB8AC3E}">
        <p14:creationId xmlns:p14="http://schemas.microsoft.com/office/powerpoint/2010/main" val="3557803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Agenda Slide" type="twoColTx">
  <p:cSld name="Agenda Slide">
    <p:spTree>
      <p:nvGrpSpPr>
        <p:cNvPr id="1" name="Shape 50"/>
        <p:cNvGrpSpPr/>
        <p:nvPr/>
      </p:nvGrpSpPr>
      <p:grpSpPr>
        <a:xfrm>
          <a:off x="0" y="0"/>
          <a:ext cx="0" cy="0"/>
          <a:chOff x="0" y="0"/>
          <a:chExt cx="0" cy="0"/>
        </a:xfrm>
      </p:grpSpPr>
      <p:sp>
        <p:nvSpPr>
          <p:cNvPr id="51" name="Google Shape;51;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52" name="Google Shape;52;p5"/>
          <p:cNvSpPr txBox="1"/>
          <p:nvPr userDrawn="1"/>
        </p:nvSpPr>
        <p:spPr>
          <a:xfrm>
            <a:off x="142925" y="110583"/>
            <a:ext cx="2323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b="1" i="0" dirty="0">
                <a:solidFill>
                  <a:srgbClr val="112C45"/>
                </a:solidFill>
                <a:latin typeface="Source Sans Pro" panose="020B0503030403020204" pitchFamily="34" charset="0"/>
                <a:ea typeface="Source Sans Pro"/>
                <a:cs typeface="Source Sans Pro"/>
                <a:sym typeface="Source Sans Pro"/>
              </a:rPr>
              <a:t>Agenda</a:t>
            </a:r>
            <a:endParaRPr sz="3600" b="1" i="0" dirty="0">
              <a:solidFill>
                <a:srgbClr val="112C45"/>
              </a:solidFill>
              <a:latin typeface="Source Sans Pro" panose="020B0503030403020204" pitchFamily="34" charset="0"/>
              <a:ea typeface="Source Sans Pro"/>
              <a:cs typeface="Source Sans Pro"/>
              <a:sym typeface="Source Sans Pro"/>
            </a:endParaRPr>
          </a:p>
        </p:txBody>
      </p:sp>
      <p:grpSp>
        <p:nvGrpSpPr>
          <p:cNvPr id="53" name="Google Shape;53;p5"/>
          <p:cNvGrpSpPr/>
          <p:nvPr userDrawn="1"/>
        </p:nvGrpSpPr>
        <p:grpSpPr>
          <a:xfrm>
            <a:off x="1941874" y="361318"/>
            <a:ext cx="6973177" cy="237431"/>
            <a:chOff x="18025" y="276802"/>
            <a:chExt cx="9126000" cy="356128"/>
          </a:xfrm>
        </p:grpSpPr>
        <p:sp>
          <p:nvSpPr>
            <p:cNvPr id="54" name="Google Shape;54;p5"/>
            <p:cNvSpPr/>
            <p:nvPr/>
          </p:nvSpPr>
          <p:spPr>
            <a:xfrm>
              <a:off x="18025" y="276802"/>
              <a:ext cx="9126000" cy="54300"/>
            </a:xfrm>
            <a:prstGeom prst="rect">
              <a:avLst/>
            </a:prstGeom>
            <a:solidFill>
              <a:srgbClr val="F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p:nvPr/>
          </p:nvSpPr>
          <p:spPr>
            <a:xfrm>
              <a:off x="18025" y="433752"/>
              <a:ext cx="9126000" cy="54300"/>
            </a:xfrm>
            <a:prstGeom prst="rect">
              <a:avLst/>
            </a:prstGeom>
            <a:solidFill>
              <a:srgbClr val="7CA6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5"/>
            <p:cNvSpPr/>
            <p:nvPr/>
          </p:nvSpPr>
          <p:spPr>
            <a:xfrm>
              <a:off x="18025" y="578630"/>
              <a:ext cx="9126000" cy="54300"/>
            </a:xfrm>
            <a:prstGeom prst="rect">
              <a:avLst/>
            </a:prstGeom>
            <a:solidFill>
              <a:srgbClr val="3767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62;p5"/>
          <p:cNvSpPr txBox="1">
            <a:spLocks noGrp="1"/>
          </p:cNvSpPr>
          <p:nvPr>
            <p:ph type="title"/>
          </p:nvPr>
        </p:nvSpPr>
        <p:spPr>
          <a:xfrm>
            <a:off x="914400" y="819150"/>
            <a:ext cx="3547500" cy="393600"/>
          </a:xfrm>
          <a:prstGeom prst="rect">
            <a:avLst/>
          </a:prstGeom>
          <a:noFill/>
          <a:ln>
            <a:noFill/>
          </a:ln>
        </p:spPr>
        <p:txBody>
          <a:bodyPr spcFirstLastPara="1" wrap="square" lIns="0" tIns="0" rIns="0" bIns="0" anchor="t" anchorCtr="0">
            <a:spAutoFit/>
          </a:bodyPr>
          <a:lstStyle>
            <a:lvl1pPr lvl="0">
              <a:spcBef>
                <a:spcPts val="0"/>
              </a:spcBef>
              <a:spcAft>
                <a:spcPts val="0"/>
              </a:spcAft>
              <a:buSzPts val="2500"/>
              <a:buFont typeface="Source Sans Pro"/>
              <a:buNone/>
              <a:defRPr sz="2500" b="1" i="0">
                <a:latin typeface="Source Sans Pro" panose="020B0503030403020204" pitchFamily="34" charset="0"/>
                <a:ea typeface="Source Sans Pro" panose="020B0503030403020204" pitchFamily="34" charset="0"/>
                <a:cs typeface="Source Sans Pro" panose="020B0503030403020204" pitchFamily="34" charset="0"/>
                <a:sym typeface="Source Sans Pro"/>
              </a:defRPr>
            </a:lvl1pPr>
            <a:lvl2pPr lvl="1">
              <a:spcBef>
                <a:spcPts val="0"/>
              </a:spcBef>
              <a:spcAft>
                <a:spcPts val="0"/>
              </a:spcAft>
              <a:buSzPts val="2500"/>
              <a:buFont typeface="Source Sans Pro"/>
              <a:buNone/>
              <a:defRPr sz="2500">
                <a:latin typeface="Source Sans Pro"/>
                <a:ea typeface="Source Sans Pro"/>
                <a:cs typeface="Source Sans Pro"/>
                <a:sym typeface="Source Sans Pro"/>
              </a:defRPr>
            </a:lvl2pPr>
            <a:lvl3pPr lvl="2">
              <a:spcBef>
                <a:spcPts val="0"/>
              </a:spcBef>
              <a:spcAft>
                <a:spcPts val="0"/>
              </a:spcAft>
              <a:buSzPts val="2500"/>
              <a:buFont typeface="Source Sans Pro"/>
              <a:buNone/>
              <a:defRPr sz="2500">
                <a:latin typeface="Source Sans Pro"/>
                <a:ea typeface="Source Sans Pro"/>
                <a:cs typeface="Source Sans Pro"/>
                <a:sym typeface="Source Sans Pro"/>
              </a:defRPr>
            </a:lvl3pPr>
            <a:lvl4pPr lvl="3">
              <a:spcBef>
                <a:spcPts val="0"/>
              </a:spcBef>
              <a:spcAft>
                <a:spcPts val="0"/>
              </a:spcAft>
              <a:buSzPts val="2500"/>
              <a:buFont typeface="Source Sans Pro"/>
              <a:buNone/>
              <a:defRPr sz="2500">
                <a:latin typeface="Source Sans Pro"/>
                <a:ea typeface="Source Sans Pro"/>
                <a:cs typeface="Source Sans Pro"/>
                <a:sym typeface="Source Sans Pro"/>
              </a:defRPr>
            </a:lvl4pPr>
            <a:lvl5pPr lvl="4">
              <a:spcBef>
                <a:spcPts val="0"/>
              </a:spcBef>
              <a:spcAft>
                <a:spcPts val="0"/>
              </a:spcAft>
              <a:buSzPts val="2500"/>
              <a:buFont typeface="Source Sans Pro"/>
              <a:buNone/>
              <a:defRPr sz="2500">
                <a:latin typeface="Source Sans Pro"/>
                <a:ea typeface="Source Sans Pro"/>
                <a:cs typeface="Source Sans Pro"/>
                <a:sym typeface="Source Sans Pro"/>
              </a:defRPr>
            </a:lvl5pPr>
            <a:lvl6pPr lvl="5">
              <a:spcBef>
                <a:spcPts val="0"/>
              </a:spcBef>
              <a:spcAft>
                <a:spcPts val="0"/>
              </a:spcAft>
              <a:buSzPts val="2500"/>
              <a:buFont typeface="Source Sans Pro"/>
              <a:buNone/>
              <a:defRPr sz="2500">
                <a:latin typeface="Source Sans Pro"/>
                <a:ea typeface="Source Sans Pro"/>
                <a:cs typeface="Source Sans Pro"/>
                <a:sym typeface="Source Sans Pro"/>
              </a:defRPr>
            </a:lvl6pPr>
            <a:lvl7pPr lvl="6">
              <a:spcBef>
                <a:spcPts val="0"/>
              </a:spcBef>
              <a:spcAft>
                <a:spcPts val="0"/>
              </a:spcAft>
              <a:buSzPts val="2500"/>
              <a:buFont typeface="Source Sans Pro"/>
              <a:buNone/>
              <a:defRPr sz="2500">
                <a:latin typeface="Source Sans Pro"/>
                <a:ea typeface="Source Sans Pro"/>
                <a:cs typeface="Source Sans Pro"/>
                <a:sym typeface="Source Sans Pro"/>
              </a:defRPr>
            </a:lvl7pPr>
            <a:lvl8pPr lvl="7">
              <a:spcBef>
                <a:spcPts val="0"/>
              </a:spcBef>
              <a:spcAft>
                <a:spcPts val="0"/>
              </a:spcAft>
              <a:buSzPts val="2500"/>
              <a:buFont typeface="Source Sans Pro"/>
              <a:buNone/>
              <a:defRPr sz="2500">
                <a:latin typeface="Source Sans Pro"/>
                <a:ea typeface="Source Sans Pro"/>
                <a:cs typeface="Source Sans Pro"/>
                <a:sym typeface="Source Sans Pro"/>
              </a:defRPr>
            </a:lvl8pPr>
            <a:lvl9pPr lvl="8">
              <a:spcBef>
                <a:spcPts val="0"/>
              </a:spcBef>
              <a:spcAft>
                <a:spcPts val="0"/>
              </a:spcAft>
              <a:buSzPts val="2500"/>
              <a:buFont typeface="Source Sans Pro"/>
              <a:buNone/>
              <a:defRPr sz="2500">
                <a:latin typeface="Source Sans Pro"/>
                <a:ea typeface="Source Sans Pro"/>
                <a:cs typeface="Source Sans Pro"/>
                <a:sym typeface="Source Sans Pro"/>
              </a:defRPr>
            </a:lvl9pPr>
          </a:lstStyle>
          <a:p>
            <a:endParaRPr dirty="0"/>
          </a:p>
        </p:txBody>
      </p:sp>
      <p:sp>
        <p:nvSpPr>
          <p:cNvPr id="63" name="Google Shape;63;p5"/>
          <p:cNvSpPr txBox="1">
            <a:spLocks noGrp="1"/>
          </p:cNvSpPr>
          <p:nvPr>
            <p:ph type="subTitle" idx="1"/>
          </p:nvPr>
        </p:nvSpPr>
        <p:spPr>
          <a:xfrm>
            <a:off x="914400" y="1247775"/>
            <a:ext cx="3561900" cy="607200"/>
          </a:xfrm>
          <a:prstGeom prst="rect">
            <a:avLst/>
          </a:prstGeom>
          <a:noFill/>
          <a:ln>
            <a:noFill/>
          </a:ln>
        </p:spPr>
        <p:txBody>
          <a:bodyPr spcFirstLastPara="1" wrap="square" lIns="0" tIns="0" rIns="0" bIns="0" anchor="t" anchorCtr="0">
            <a:noAutofit/>
          </a:bodyPr>
          <a:lstStyle>
            <a:lvl1pPr lvl="0">
              <a:spcBef>
                <a:spcPts val="0"/>
              </a:spcBef>
              <a:spcAft>
                <a:spcPts val="0"/>
              </a:spcAft>
              <a:buSzPts val="2000"/>
              <a:buFont typeface="Source Sans Pro"/>
              <a:buNone/>
              <a:defRPr sz="2000">
                <a:latin typeface="Source Sans Pro"/>
                <a:ea typeface="Source Sans Pro"/>
                <a:cs typeface="Source Sans Pro"/>
                <a:sym typeface="Source Sans Pro"/>
              </a:defRPr>
            </a:lvl1pPr>
            <a:lvl2pPr lvl="1">
              <a:spcBef>
                <a:spcPts val="0"/>
              </a:spcBef>
              <a:spcAft>
                <a:spcPts val="0"/>
              </a:spcAft>
              <a:buSzPts val="2000"/>
              <a:buFont typeface="Source Sans Pro"/>
              <a:buNone/>
              <a:defRPr sz="2000">
                <a:latin typeface="Source Sans Pro"/>
                <a:ea typeface="Source Sans Pro"/>
                <a:cs typeface="Source Sans Pro"/>
                <a:sym typeface="Source Sans Pro"/>
              </a:defRPr>
            </a:lvl2pPr>
            <a:lvl3pPr lvl="2">
              <a:spcBef>
                <a:spcPts val="0"/>
              </a:spcBef>
              <a:spcAft>
                <a:spcPts val="0"/>
              </a:spcAft>
              <a:buSzPts val="2000"/>
              <a:buFont typeface="Source Sans Pro"/>
              <a:buNone/>
              <a:defRPr sz="2000">
                <a:latin typeface="Source Sans Pro"/>
                <a:ea typeface="Source Sans Pro"/>
                <a:cs typeface="Source Sans Pro"/>
                <a:sym typeface="Source Sans Pro"/>
              </a:defRPr>
            </a:lvl3pPr>
            <a:lvl4pPr lvl="3">
              <a:spcBef>
                <a:spcPts val="0"/>
              </a:spcBef>
              <a:spcAft>
                <a:spcPts val="0"/>
              </a:spcAft>
              <a:buSzPts val="2000"/>
              <a:buFont typeface="Source Sans Pro"/>
              <a:buNone/>
              <a:defRPr sz="2000">
                <a:latin typeface="Source Sans Pro"/>
                <a:ea typeface="Source Sans Pro"/>
                <a:cs typeface="Source Sans Pro"/>
                <a:sym typeface="Source Sans Pro"/>
              </a:defRPr>
            </a:lvl4pPr>
            <a:lvl5pPr lvl="4">
              <a:spcBef>
                <a:spcPts val="0"/>
              </a:spcBef>
              <a:spcAft>
                <a:spcPts val="0"/>
              </a:spcAft>
              <a:buSzPts val="2000"/>
              <a:buFont typeface="Source Sans Pro"/>
              <a:buNone/>
              <a:defRPr sz="2000">
                <a:latin typeface="Source Sans Pro"/>
                <a:ea typeface="Source Sans Pro"/>
                <a:cs typeface="Source Sans Pro"/>
                <a:sym typeface="Source Sans Pro"/>
              </a:defRPr>
            </a:lvl5pPr>
            <a:lvl6pPr lvl="5">
              <a:spcBef>
                <a:spcPts val="0"/>
              </a:spcBef>
              <a:spcAft>
                <a:spcPts val="0"/>
              </a:spcAft>
              <a:buSzPts val="2000"/>
              <a:buFont typeface="Source Sans Pro"/>
              <a:buNone/>
              <a:defRPr sz="2000">
                <a:latin typeface="Source Sans Pro"/>
                <a:ea typeface="Source Sans Pro"/>
                <a:cs typeface="Source Sans Pro"/>
                <a:sym typeface="Source Sans Pro"/>
              </a:defRPr>
            </a:lvl6pPr>
            <a:lvl7pPr lvl="6">
              <a:spcBef>
                <a:spcPts val="0"/>
              </a:spcBef>
              <a:spcAft>
                <a:spcPts val="0"/>
              </a:spcAft>
              <a:buSzPts val="2000"/>
              <a:buFont typeface="Source Sans Pro"/>
              <a:buNone/>
              <a:defRPr sz="2000">
                <a:latin typeface="Source Sans Pro"/>
                <a:ea typeface="Source Sans Pro"/>
                <a:cs typeface="Source Sans Pro"/>
                <a:sym typeface="Source Sans Pro"/>
              </a:defRPr>
            </a:lvl7pPr>
            <a:lvl8pPr lvl="7">
              <a:spcBef>
                <a:spcPts val="0"/>
              </a:spcBef>
              <a:spcAft>
                <a:spcPts val="0"/>
              </a:spcAft>
              <a:buSzPts val="2000"/>
              <a:buFont typeface="Source Sans Pro"/>
              <a:buNone/>
              <a:defRPr sz="2000">
                <a:latin typeface="Source Sans Pro"/>
                <a:ea typeface="Source Sans Pro"/>
                <a:cs typeface="Source Sans Pro"/>
                <a:sym typeface="Source Sans Pro"/>
              </a:defRPr>
            </a:lvl8pPr>
            <a:lvl9pPr lvl="8">
              <a:spcBef>
                <a:spcPts val="0"/>
              </a:spcBef>
              <a:spcAft>
                <a:spcPts val="0"/>
              </a:spcAft>
              <a:buSzPts val="2000"/>
              <a:buFont typeface="Source Sans Pro"/>
              <a:buNone/>
              <a:defRPr sz="2000">
                <a:latin typeface="Source Sans Pro"/>
                <a:ea typeface="Source Sans Pro"/>
                <a:cs typeface="Source Sans Pro"/>
                <a:sym typeface="Source Sans Pro"/>
              </a:defRPr>
            </a:lvl9pPr>
          </a:lstStyle>
          <a:p>
            <a:endParaRPr/>
          </a:p>
        </p:txBody>
      </p:sp>
      <p:sp>
        <p:nvSpPr>
          <p:cNvPr id="65" name="Google Shape;65;p5"/>
          <p:cNvSpPr txBox="1">
            <a:spLocks noGrp="1"/>
          </p:cNvSpPr>
          <p:nvPr>
            <p:ph type="title" idx="2"/>
          </p:nvPr>
        </p:nvSpPr>
        <p:spPr>
          <a:xfrm>
            <a:off x="914400" y="2136863"/>
            <a:ext cx="3547500" cy="393600"/>
          </a:xfrm>
          <a:prstGeom prst="rect">
            <a:avLst/>
          </a:prstGeom>
          <a:noFill/>
          <a:ln>
            <a:noFill/>
          </a:ln>
        </p:spPr>
        <p:txBody>
          <a:bodyPr spcFirstLastPara="1" wrap="square" lIns="0" tIns="0" rIns="0" bIns="0" anchor="t" anchorCtr="0">
            <a:spAutoFit/>
          </a:bodyPr>
          <a:lstStyle>
            <a:lvl1pPr lvl="0" rtl="0">
              <a:spcBef>
                <a:spcPts val="0"/>
              </a:spcBef>
              <a:spcAft>
                <a:spcPts val="0"/>
              </a:spcAft>
              <a:buSzPts val="2500"/>
              <a:buFont typeface="Source Sans Pro"/>
              <a:buNone/>
              <a:defRPr sz="2500" b="1" i="0">
                <a:latin typeface="Source Sans Pro" panose="020B0503030403020204" pitchFamily="34" charset="0"/>
                <a:ea typeface="Source Sans Pro" panose="020B0503030403020204" pitchFamily="34" charset="0"/>
                <a:cs typeface="Source Sans Pro" panose="020B0503030403020204" pitchFamily="34" charset="0"/>
                <a:sym typeface="Source Sans Pro"/>
              </a:defRPr>
            </a:lvl1pPr>
            <a:lvl2pPr lvl="1" rtl="0">
              <a:spcBef>
                <a:spcPts val="0"/>
              </a:spcBef>
              <a:spcAft>
                <a:spcPts val="0"/>
              </a:spcAft>
              <a:buSzPts val="2500"/>
              <a:buFont typeface="Source Sans Pro"/>
              <a:buNone/>
              <a:defRPr sz="2500">
                <a:latin typeface="Source Sans Pro"/>
                <a:ea typeface="Source Sans Pro"/>
                <a:cs typeface="Source Sans Pro"/>
                <a:sym typeface="Source Sans Pro"/>
              </a:defRPr>
            </a:lvl2pPr>
            <a:lvl3pPr lvl="2" rtl="0">
              <a:spcBef>
                <a:spcPts val="0"/>
              </a:spcBef>
              <a:spcAft>
                <a:spcPts val="0"/>
              </a:spcAft>
              <a:buSzPts val="2500"/>
              <a:buFont typeface="Source Sans Pro"/>
              <a:buNone/>
              <a:defRPr sz="2500">
                <a:latin typeface="Source Sans Pro"/>
                <a:ea typeface="Source Sans Pro"/>
                <a:cs typeface="Source Sans Pro"/>
                <a:sym typeface="Source Sans Pro"/>
              </a:defRPr>
            </a:lvl3pPr>
            <a:lvl4pPr lvl="3" rtl="0">
              <a:spcBef>
                <a:spcPts val="0"/>
              </a:spcBef>
              <a:spcAft>
                <a:spcPts val="0"/>
              </a:spcAft>
              <a:buSzPts val="2500"/>
              <a:buFont typeface="Source Sans Pro"/>
              <a:buNone/>
              <a:defRPr sz="2500">
                <a:latin typeface="Source Sans Pro"/>
                <a:ea typeface="Source Sans Pro"/>
                <a:cs typeface="Source Sans Pro"/>
                <a:sym typeface="Source Sans Pro"/>
              </a:defRPr>
            </a:lvl4pPr>
            <a:lvl5pPr lvl="4" rtl="0">
              <a:spcBef>
                <a:spcPts val="0"/>
              </a:spcBef>
              <a:spcAft>
                <a:spcPts val="0"/>
              </a:spcAft>
              <a:buSzPts val="2500"/>
              <a:buFont typeface="Source Sans Pro"/>
              <a:buNone/>
              <a:defRPr sz="2500">
                <a:latin typeface="Source Sans Pro"/>
                <a:ea typeface="Source Sans Pro"/>
                <a:cs typeface="Source Sans Pro"/>
                <a:sym typeface="Source Sans Pro"/>
              </a:defRPr>
            </a:lvl5pPr>
            <a:lvl6pPr lvl="5" rtl="0">
              <a:spcBef>
                <a:spcPts val="0"/>
              </a:spcBef>
              <a:spcAft>
                <a:spcPts val="0"/>
              </a:spcAft>
              <a:buSzPts val="2500"/>
              <a:buFont typeface="Source Sans Pro"/>
              <a:buNone/>
              <a:defRPr sz="2500">
                <a:latin typeface="Source Sans Pro"/>
                <a:ea typeface="Source Sans Pro"/>
                <a:cs typeface="Source Sans Pro"/>
                <a:sym typeface="Source Sans Pro"/>
              </a:defRPr>
            </a:lvl6pPr>
            <a:lvl7pPr lvl="6" rtl="0">
              <a:spcBef>
                <a:spcPts val="0"/>
              </a:spcBef>
              <a:spcAft>
                <a:spcPts val="0"/>
              </a:spcAft>
              <a:buSzPts val="2500"/>
              <a:buFont typeface="Source Sans Pro"/>
              <a:buNone/>
              <a:defRPr sz="2500">
                <a:latin typeface="Source Sans Pro"/>
                <a:ea typeface="Source Sans Pro"/>
                <a:cs typeface="Source Sans Pro"/>
                <a:sym typeface="Source Sans Pro"/>
              </a:defRPr>
            </a:lvl7pPr>
            <a:lvl8pPr lvl="7" rtl="0">
              <a:spcBef>
                <a:spcPts val="0"/>
              </a:spcBef>
              <a:spcAft>
                <a:spcPts val="0"/>
              </a:spcAft>
              <a:buSzPts val="2500"/>
              <a:buFont typeface="Source Sans Pro"/>
              <a:buNone/>
              <a:defRPr sz="2500">
                <a:latin typeface="Source Sans Pro"/>
                <a:ea typeface="Source Sans Pro"/>
                <a:cs typeface="Source Sans Pro"/>
                <a:sym typeface="Source Sans Pro"/>
              </a:defRPr>
            </a:lvl8pPr>
            <a:lvl9pPr lvl="8" rtl="0">
              <a:spcBef>
                <a:spcPts val="0"/>
              </a:spcBef>
              <a:spcAft>
                <a:spcPts val="0"/>
              </a:spcAft>
              <a:buSzPts val="2500"/>
              <a:buFont typeface="Source Sans Pro"/>
              <a:buNone/>
              <a:defRPr sz="2500">
                <a:latin typeface="Source Sans Pro"/>
                <a:ea typeface="Source Sans Pro"/>
                <a:cs typeface="Source Sans Pro"/>
                <a:sym typeface="Source Sans Pro"/>
              </a:defRPr>
            </a:lvl9pPr>
          </a:lstStyle>
          <a:p>
            <a:endParaRPr dirty="0"/>
          </a:p>
        </p:txBody>
      </p:sp>
      <p:sp>
        <p:nvSpPr>
          <p:cNvPr id="66" name="Google Shape;66;p5"/>
          <p:cNvSpPr txBox="1">
            <a:spLocks noGrp="1"/>
          </p:cNvSpPr>
          <p:nvPr>
            <p:ph type="subTitle" idx="3"/>
          </p:nvPr>
        </p:nvSpPr>
        <p:spPr>
          <a:xfrm>
            <a:off x="914400" y="2565488"/>
            <a:ext cx="3561900" cy="6072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2000"/>
              <a:buFont typeface="Source Sans Pro"/>
              <a:buNone/>
              <a:defRPr sz="2000">
                <a:latin typeface="Source Sans Pro"/>
                <a:ea typeface="Source Sans Pro"/>
                <a:cs typeface="Source Sans Pro"/>
                <a:sym typeface="Source Sans Pro"/>
              </a:defRPr>
            </a:lvl1pPr>
            <a:lvl2pPr lvl="1" rtl="0">
              <a:spcBef>
                <a:spcPts val="0"/>
              </a:spcBef>
              <a:spcAft>
                <a:spcPts val="0"/>
              </a:spcAft>
              <a:buSzPts val="2000"/>
              <a:buFont typeface="Source Sans Pro"/>
              <a:buNone/>
              <a:defRPr sz="2000">
                <a:latin typeface="Source Sans Pro"/>
                <a:ea typeface="Source Sans Pro"/>
                <a:cs typeface="Source Sans Pro"/>
                <a:sym typeface="Source Sans Pro"/>
              </a:defRPr>
            </a:lvl2pPr>
            <a:lvl3pPr lvl="2" rtl="0">
              <a:spcBef>
                <a:spcPts val="0"/>
              </a:spcBef>
              <a:spcAft>
                <a:spcPts val="0"/>
              </a:spcAft>
              <a:buSzPts val="2000"/>
              <a:buFont typeface="Source Sans Pro"/>
              <a:buNone/>
              <a:defRPr sz="2000">
                <a:latin typeface="Source Sans Pro"/>
                <a:ea typeface="Source Sans Pro"/>
                <a:cs typeface="Source Sans Pro"/>
                <a:sym typeface="Source Sans Pro"/>
              </a:defRPr>
            </a:lvl3pPr>
            <a:lvl4pPr lvl="3" rtl="0">
              <a:spcBef>
                <a:spcPts val="0"/>
              </a:spcBef>
              <a:spcAft>
                <a:spcPts val="0"/>
              </a:spcAft>
              <a:buSzPts val="2000"/>
              <a:buFont typeface="Source Sans Pro"/>
              <a:buNone/>
              <a:defRPr sz="2000">
                <a:latin typeface="Source Sans Pro"/>
                <a:ea typeface="Source Sans Pro"/>
                <a:cs typeface="Source Sans Pro"/>
                <a:sym typeface="Source Sans Pro"/>
              </a:defRPr>
            </a:lvl4pPr>
            <a:lvl5pPr lvl="4" rtl="0">
              <a:spcBef>
                <a:spcPts val="0"/>
              </a:spcBef>
              <a:spcAft>
                <a:spcPts val="0"/>
              </a:spcAft>
              <a:buSzPts val="2000"/>
              <a:buFont typeface="Source Sans Pro"/>
              <a:buNone/>
              <a:defRPr sz="2000">
                <a:latin typeface="Source Sans Pro"/>
                <a:ea typeface="Source Sans Pro"/>
                <a:cs typeface="Source Sans Pro"/>
                <a:sym typeface="Source Sans Pro"/>
              </a:defRPr>
            </a:lvl5pPr>
            <a:lvl6pPr lvl="5" rtl="0">
              <a:spcBef>
                <a:spcPts val="0"/>
              </a:spcBef>
              <a:spcAft>
                <a:spcPts val="0"/>
              </a:spcAft>
              <a:buSzPts val="2000"/>
              <a:buFont typeface="Source Sans Pro"/>
              <a:buNone/>
              <a:defRPr sz="2000">
                <a:latin typeface="Source Sans Pro"/>
                <a:ea typeface="Source Sans Pro"/>
                <a:cs typeface="Source Sans Pro"/>
                <a:sym typeface="Source Sans Pro"/>
              </a:defRPr>
            </a:lvl6pPr>
            <a:lvl7pPr lvl="6" rtl="0">
              <a:spcBef>
                <a:spcPts val="0"/>
              </a:spcBef>
              <a:spcAft>
                <a:spcPts val="0"/>
              </a:spcAft>
              <a:buSzPts val="2000"/>
              <a:buFont typeface="Source Sans Pro"/>
              <a:buNone/>
              <a:defRPr sz="2000">
                <a:latin typeface="Source Sans Pro"/>
                <a:ea typeface="Source Sans Pro"/>
                <a:cs typeface="Source Sans Pro"/>
                <a:sym typeface="Source Sans Pro"/>
              </a:defRPr>
            </a:lvl7pPr>
            <a:lvl8pPr lvl="7" rtl="0">
              <a:spcBef>
                <a:spcPts val="0"/>
              </a:spcBef>
              <a:spcAft>
                <a:spcPts val="0"/>
              </a:spcAft>
              <a:buSzPts val="2000"/>
              <a:buFont typeface="Source Sans Pro"/>
              <a:buNone/>
              <a:defRPr sz="2000">
                <a:latin typeface="Source Sans Pro"/>
                <a:ea typeface="Source Sans Pro"/>
                <a:cs typeface="Source Sans Pro"/>
                <a:sym typeface="Source Sans Pro"/>
              </a:defRPr>
            </a:lvl8pPr>
            <a:lvl9pPr lvl="8" rtl="0">
              <a:spcBef>
                <a:spcPts val="0"/>
              </a:spcBef>
              <a:spcAft>
                <a:spcPts val="0"/>
              </a:spcAft>
              <a:buSzPts val="2000"/>
              <a:buFont typeface="Source Sans Pro"/>
              <a:buNone/>
              <a:defRPr sz="2000">
                <a:latin typeface="Source Sans Pro"/>
                <a:ea typeface="Source Sans Pro"/>
                <a:cs typeface="Source Sans Pro"/>
                <a:sym typeface="Source Sans Pro"/>
              </a:defRPr>
            </a:lvl9pPr>
          </a:lstStyle>
          <a:p>
            <a:endParaRPr/>
          </a:p>
        </p:txBody>
      </p:sp>
      <p:sp>
        <p:nvSpPr>
          <p:cNvPr id="67" name="Google Shape;67;p5"/>
          <p:cNvSpPr txBox="1">
            <a:spLocks noGrp="1"/>
          </p:cNvSpPr>
          <p:nvPr>
            <p:ph type="title" idx="4"/>
          </p:nvPr>
        </p:nvSpPr>
        <p:spPr>
          <a:xfrm>
            <a:off x="914400" y="3454588"/>
            <a:ext cx="3547500" cy="393600"/>
          </a:xfrm>
          <a:prstGeom prst="rect">
            <a:avLst/>
          </a:prstGeom>
          <a:noFill/>
          <a:ln>
            <a:noFill/>
          </a:ln>
        </p:spPr>
        <p:txBody>
          <a:bodyPr spcFirstLastPara="1" wrap="square" lIns="0" tIns="0" rIns="0" bIns="0" anchor="t" anchorCtr="0">
            <a:spAutoFit/>
          </a:bodyPr>
          <a:lstStyle>
            <a:lvl1pPr lvl="0" rtl="0">
              <a:spcBef>
                <a:spcPts val="0"/>
              </a:spcBef>
              <a:spcAft>
                <a:spcPts val="0"/>
              </a:spcAft>
              <a:buSzPts val="2500"/>
              <a:buFont typeface="Source Sans Pro"/>
              <a:buNone/>
              <a:defRPr sz="2500" b="1" i="0">
                <a:latin typeface="Source Sans Pro" panose="020B0503030403020204" pitchFamily="34" charset="0"/>
                <a:ea typeface="Source Sans Pro" panose="020B0503030403020204" pitchFamily="34" charset="0"/>
                <a:cs typeface="Source Sans Pro" panose="020B0503030403020204" pitchFamily="34" charset="0"/>
                <a:sym typeface="Source Sans Pro"/>
              </a:defRPr>
            </a:lvl1pPr>
            <a:lvl2pPr lvl="1" rtl="0">
              <a:spcBef>
                <a:spcPts val="0"/>
              </a:spcBef>
              <a:spcAft>
                <a:spcPts val="0"/>
              </a:spcAft>
              <a:buSzPts val="2500"/>
              <a:buFont typeface="Source Sans Pro"/>
              <a:buNone/>
              <a:defRPr sz="2500">
                <a:latin typeface="Source Sans Pro"/>
                <a:ea typeface="Source Sans Pro"/>
                <a:cs typeface="Source Sans Pro"/>
                <a:sym typeface="Source Sans Pro"/>
              </a:defRPr>
            </a:lvl2pPr>
            <a:lvl3pPr lvl="2" rtl="0">
              <a:spcBef>
                <a:spcPts val="0"/>
              </a:spcBef>
              <a:spcAft>
                <a:spcPts val="0"/>
              </a:spcAft>
              <a:buSzPts val="2500"/>
              <a:buFont typeface="Source Sans Pro"/>
              <a:buNone/>
              <a:defRPr sz="2500">
                <a:latin typeface="Source Sans Pro"/>
                <a:ea typeface="Source Sans Pro"/>
                <a:cs typeface="Source Sans Pro"/>
                <a:sym typeface="Source Sans Pro"/>
              </a:defRPr>
            </a:lvl3pPr>
            <a:lvl4pPr lvl="3" rtl="0">
              <a:spcBef>
                <a:spcPts val="0"/>
              </a:spcBef>
              <a:spcAft>
                <a:spcPts val="0"/>
              </a:spcAft>
              <a:buSzPts val="2500"/>
              <a:buFont typeface="Source Sans Pro"/>
              <a:buNone/>
              <a:defRPr sz="2500">
                <a:latin typeface="Source Sans Pro"/>
                <a:ea typeface="Source Sans Pro"/>
                <a:cs typeface="Source Sans Pro"/>
                <a:sym typeface="Source Sans Pro"/>
              </a:defRPr>
            </a:lvl4pPr>
            <a:lvl5pPr lvl="4" rtl="0">
              <a:spcBef>
                <a:spcPts val="0"/>
              </a:spcBef>
              <a:spcAft>
                <a:spcPts val="0"/>
              </a:spcAft>
              <a:buSzPts val="2500"/>
              <a:buFont typeface="Source Sans Pro"/>
              <a:buNone/>
              <a:defRPr sz="2500">
                <a:latin typeface="Source Sans Pro"/>
                <a:ea typeface="Source Sans Pro"/>
                <a:cs typeface="Source Sans Pro"/>
                <a:sym typeface="Source Sans Pro"/>
              </a:defRPr>
            </a:lvl5pPr>
            <a:lvl6pPr lvl="5" rtl="0">
              <a:spcBef>
                <a:spcPts val="0"/>
              </a:spcBef>
              <a:spcAft>
                <a:spcPts val="0"/>
              </a:spcAft>
              <a:buSzPts val="2500"/>
              <a:buFont typeface="Source Sans Pro"/>
              <a:buNone/>
              <a:defRPr sz="2500">
                <a:latin typeface="Source Sans Pro"/>
                <a:ea typeface="Source Sans Pro"/>
                <a:cs typeface="Source Sans Pro"/>
                <a:sym typeface="Source Sans Pro"/>
              </a:defRPr>
            </a:lvl6pPr>
            <a:lvl7pPr lvl="6" rtl="0">
              <a:spcBef>
                <a:spcPts val="0"/>
              </a:spcBef>
              <a:spcAft>
                <a:spcPts val="0"/>
              </a:spcAft>
              <a:buSzPts val="2500"/>
              <a:buFont typeface="Source Sans Pro"/>
              <a:buNone/>
              <a:defRPr sz="2500">
                <a:latin typeface="Source Sans Pro"/>
                <a:ea typeface="Source Sans Pro"/>
                <a:cs typeface="Source Sans Pro"/>
                <a:sym typeface="Source Sans Pro"/>
              </a:defRPr>
            </a:lvl7pPr>
            <a:lvl8pPr lvl="7" rtl="0">
              <a:spcBef>
                <a:spcPts val="0"/>
              </a:spcBef>
              <a:spcAft>
                <a:spcPts val="0"/>
              </a:spcAft>
              <a:buSzPts val="2500"/>
              <a:buFont typeface="Source Sans Pro"/>
              <a:buNone/>
              <a:defRPr sz="2500">
                <a:latin typeface="Source Sans Pro"/>
                <a:ea typeface="Source Sans Pro"/>
                <a:cs typeface="Source Sans Pro"/>
                <a:sym typeface="Source Sans Pro"/>
              </a:defRPr>
            </a:lvl8pPr>
            <a:lvl9pPr lvl="8" rtl="0">
              <a:spcBef>
                <a:spcPts val="0"/>
              </a:spcBef>
              <a:spcAft>
                <a:spcPts val="0"/>
              </a:spcAft>
              <a:buSzPts val="2500"/>
              <a:buFont typeface="Source Sans Pro"/>
              <a:buNone/>
              <a:defRPr sz="2500">
                <a:latin typeface="Source Sans Pro"/>
                <a:ea typeface="Source Sans Pro"/>
                <a:cs typeface="Source Sans Pro"/>
                <a:sym typeface="Source Sans Pro"/>
              </a:defRPr>
            </a:lvl9pPr>
          </a:lstStyle>
          <a:p>
            <a:endParaRPr dirty="0"/>
          </a:p>
        </p:txBody>
      </p:sp>
      <p:sp>
        <p:nvSpPr>
          <p:cNvPr id="68" name="Google Shape;68;p5"/>
          <p:cNvSpPr txBox="1">
            <a:spLocks noGrp="1"/>
          </p:cNvSpPr>
          <p:nvPr>
            <p:ph type="subTitle" idx="5"/>
          </p:nvPr>
        </p:nvSpPr>
        <p:spPr>
          <a:xfrm>
            <a:off x="914400" y="3883213"/>
            <a:ext cx="3561900" cy="6072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2000"/>
              <a:buFont typeface="Source Sans Pro"/>
              <a:buNone/>
              <a:defRPr sz="2000">
                <a:latin typeface="Source Sans Pro"/>
                <a:ea typeface="Source Sans Pro"/>
                <a:cs typeface="Source Sans Pro"/>
                <a:sym typeface="Source Sans Pro"/>
              </a:defRPr>
            </a:lvl1pPr>
            <a:lvl2pPr lvl="1" rtl="0">
              <a:spcBef>
                <a:spcPts val="0"/>
              </a:spcBef>
              <a:spcAft>
                <a:spcPts val="0"/>
              </a:spcAft>
              <a:buSzPts val="2000"/>
              <a:buFont typeface="Source Sans Pro"/>
              <a:buNone/>
              <a:defRPr sz="2000">
                <a:latin typeface="Source Sans Pro"/>
                <a:ea typeface="Source Sans Pro"/>
                <a:cs typeface="Source Sans Pro"/>
                <a:sym typeface="Source Sans Pro"/>
              </a:defRPr>
            </a:lvl2pPr>
            <a:lvl3pPr lvl="2" rtl="0">
              <a:spcBef>
                <a:spcPts val="0"/>
              </a:spcBef>
              <a:spcAft>
                <a:spcPts val="0"/>
              </a:spcAft>
              <a:buSzPts val="2000"/>
              <a:buFont typeface="Source Sans Pro"/>
              <a:buNone/>
              <a:defRPr sz="2000">
                <a:latin typeface="Source Sans Pro"/>
                <a:ea typeface="Source Sans Pro"/>
                <a:cs typeface="Source Sans Pro"/>
                <a:sym typeface="Source Sans Pro"/>
              </a:defRPr>
            </a:lvl3pPr>
            <a:lvl4pPr lvl="3" rtl="0">
              <a:spcBef>
                <a:spcPts val="0"/>
              </a:spcBef>
              <a:spcAft>
                <a:spcPts val="0"/>
              </a:spcAft>
              <a:buSzPts val="2000"/>
              <a:buFont typeface="Source Sans Pro"/>
              <a:buNone/>
              <a:defRPr sz="2000">
                <a:latin typeface="Source Sans Pro"/>
                <a:ea typeface="Source Sans Pro"/>
                <a:cs typeface="Source Sans Pro"/>
                <a:sym typeface="Source Sans Pro"/>
              </a:defRPr>
            </a:lvl4pPr>
            <a:lvl5pPr lvl="4" rtl="0">
              <a:spcBef>
                <a:spcPts val="0"/>
              </a:spcBef>
              <a:spcAft>
                <a:spcPts val="0"/>
              </a:spcAft>
              <a:buSzPts val="2000"/>
              <a:buFont typeface="Source Sans Pro"/>
              <a:buNone/>
              <a:defRPr sz="2000">
                <a:latin typeface="Source Sans Pro"/>
                <a:ea typeface="Source Sans Pro"/>
                <a:cs typeface="Source Sans Pro"/>
                <a:sym typeface="Source Sans Pro"/>
              </a:defRPr>
            </a:lvl5pPr>
            <a:lvl6pPr lvl="5" rtl="0">
              <a:spcBef>
                <a:spcPts val="0"/>
              </a:spcBef>
              <a:spcAft>
                <a:spcPts val="0"/>
              </a:spcAft>
              <a:buSzPts val="2000"/>
              <a:buFont typeface="Source Sans Pro"/>
              <a:buNone/>
              <a:defRPr sz="2000">
                <a:latin typeface="Source Sans Pro"/>
                <a:ea typeface="Source Sans Pro"/>
                <a:cs typeface="Source Sans Pro"/>
                <a:sym typeface="Source Sans Pro"/>
              </a:defRPr>
            </a:lvl6pPr>
            <a:lvl7pPr lvl="6" rtl="0">
              <a:spcBef>
                <a:spcPts val="0"/>
              </a:spcBef>
              <a:spcAft>
                <a:spcPts val="0"/>
              </a:spcAft>
              <a:buSzPts val="2000"/>
              <a:buFont typeface="Source Sans Pro"/>
              <a:buNone/>
              <a:defRPr sz="2000">
                <a:latin typeface="Source Sans Pro"/>
                <a:ea typeface="Source Sans Pro"/>
                <a:cs typeface="Source Sans Pro"/>
                <a:sym typeface="Source Sans Pro"/>
              </a:defRPr>
            </a:lvl7pPr>
            <a:lvl8pPr lvl="7" rtl="0">
              <a:spcBef>
                <a:spcPts val="0"/>
              </a:spcBef>
              <a:spcAft>
                <a:spcPts val="0"/>
              </a:spcAft>
              <a:buSzPts val="2000"/>
              <a:buFont typeface="Source Sans Pro"/>
              <a:buNone/>
              <a:defRPr sz="2000">
                <a:latin typeface="Source Sans Pro"/>
                <a:ea typeface="Source Sans Pro"/>
                <a:cs typeface="Source Sans Pro"/>
                <a:sym typeface="Source Sans Pro"/>
              </a:defRPr>
            </a:lvl8pPr>
            <a:lvl9pPr lvl="8" rtl="0">
              <a:spcBef>
                <a:spcPts val="0"/>
              </a:spcBef>
              <a:spcAft>
                <a:spcPts val="0"/>
              </a:spcAft>
              <a:buSzPts val="2000"/>
              <a:buFont typeface="Source Sans Pro"/>
              <a:buNone/>
              <a:defRPr sz="2000">
                <a:latin typeface="Source Sans Pro"/>
                <a:ea typeface="Source Sans Pro"/>
                <a:cs typeface="Source Sans Pro"/>
                <a:sym typeface="Source Sans Pro"/>
              </a:defRPr>
            </a:lvl9pPr>
          </a:lstStyle>
          <a:p>
            <a:endParaRPr/>
          </a:p>
        </p:txBody>
      </p:sp>
      <p:sp>
        <p:nvSpPr>
          <p:cNvPr id="69" name="Google Shape;69;p5"/>
          <p:cNvSpPr txBox="1">
            <a:spLocks noGrp="1"/>
          </p:cNvSpPr>
          <p:nvPr>
            <p:ph type="title" idx="6"/>
          </p:nvPr>
        </p:nvSpPr>
        <p:spPr>
          <a:xfrm>
            <a:off x="5446100" y="819150"/>
            <a:ext cx="3547500" cy="393600"/>
          </a:xfrm>
          <a:prstGeom prst="rect">
            <a:avLst/>
          </a:prstGeom>
          <a:noFill/>
          <a:ln>
            <a:noFill/>
          </a:ln>
        </p:spPr>
        <p:txBody>
          <a:bodyPr spcFirstLastPara="1" wrap="square" lIns="0" tIns="0" rIns="0" bIns="0" anchor="t" anchorCtr="0">
            <a:spAutoFit/>
          </a:bodyPr>
          <a:lstStyle>
            <a:lvl1pPr lvl="0" rtl="0">
              <a:spcBef>
                <a:spcPts val="0"/>
              </a:spcBef>
              <a:spcAft>
                <a:spcPts val="0"/>
              </a:spcAft>
              <a:buSzPts val="2500"/>
              <a:buFont typeface="Source Sans Pro"/>
              <a:buNone/>
              <a:defRPr sz="2500" b="1" i="0">
                <a:latin typeface="Source Sans Pro" panose="020B0503030403020204" pitchFamily="34" charset="0"/>
                <a:ea typeface="Source Sans Pro" panose="020B0503030403020204" pitchFamily="34" charset="0"/>
                <a:cs typeface="Source Sans Pro" panose="020B0503030403020204" pitchFamily="34" charset="0"/>
                <a:sym typeface="Source Sans Pro"/>
              </a:defRPr>
            </a:lvl1pPr>
            <a:lvl2pPr lvl="1" rtl="0">
              <a:spcBef>
                <a:spcPts val="0"/>
              </a:spcBef>
              <a:spcAft>
                <a:spcPts val="0"/>
              </a:spcAft>
              <a:buSzPts val="2500"/>
              <a:buFont typeface="Source Sans Pro"/>
              <a:buNone/>
              <a:defRPr sz="2500">
                <a:latin typeface="Source Sans Pro"/>
                <a:ea typeface="Source Sans Pro"/>
                <a:cs typeface="Source Sans Pro"/>
                <a:sym typeface="Source Sans Pro"/>
              </a:defRPr>
            </a:lvl2pPr>
            <a:lvl3pPr lvl="2" rtl="0">
              <a:spcBef>
                <a:spcPts val="0"/>
              </a:spcBef>
              <a:spcAft>
                <a:spcPts val="0"/>
              </a:spcAft>
              <a:buSzPts val="2500"/>
              <a:buFont typeface="Source Sans Pro"/>
              <a:buNone/>
              <a:defRPr sz="2500">
                <a:latin typeface="Source Sans Pro"/>
                <a:ea typeface="Source Sans Pro"/>
                <a:cs typeface="Source Sans Pro"/>
                <a:sym typeface="Source Sans Pro"/>
              </a:defRPr>
            </a:lvl3pPr>
            <a:lvl4pPr lvl="3" rtl="0">
              <a:spcBef>
                <a:spcPts val="0"/>
              </a:spcBef>
              <a:spcAft>
                <a:spcPts val="0"/>
              </a:spcAft>
              <a:buSzPts val="2500"/>
              <a:buFont typeface="Source Sans Pro"/>
              <a:buNone/>
              <a:defRPr sz="2500">
                <a:latin typeface="Source Sans Pro"/>
                <a:ea typeface="Source Sans Pro"/>
                <a:cs typeface="Source Sans Pro"/>
                <a:sym typeface="Source Sans Pro"/>
              </a:defRPr>
            </a:lvl4pPr>
            <a:lvl5pPr lvl="4" rtl="0">
              <a:spcBef>
                <a:spcPts val="0"/>
              </a:spcBef>
              <a:spcAft>
                <a:spcPts val="0"/>
              </a:spcAft>
              <a:buSzPts val="2500"/>
              <a:buFont typeface="Source Sans Pro"/>
              <a:buNone/>
              <a:defRPr sz="2500">
                <a:latin typeface="Source Sans Pro"/>
                <a:ea typeface="Source Sans Pro"/>
                <a:cs typeface="Source Sans Pro"/>
                <a:sym typeface="Source Sans Pro"/>
              </a:defRPr>
            </a:lvl5pPr>
            <a:lvl6pPr lvl="5" rtl="0">
              <a:spcBef>
                <a:spcPts val="0"/>
              </a:spcBef>
              <a:spcAft>
                <a:spcPts val="0"/>
              </a:spcAft>
              <a:buSzPts val="2500"/>
              <a:buFont typeface="Source Sans Pro"/>
              <a:buNone/>
              <a:defRPr sz="2500">
                <a:latin typeface="Source Sans Pro"/>
                <a:ea typeface="Source Sans Pro"/>
                <a:cs typeface="Source Sans Pro"/>
                <a:sym typeface="Source Sans Pro"/>
              </a:defRPr>
            </a:lvl6pPr>
            <a:lvl7pPr lvl="6" rtl="0">
              <a:spcBef>
                <a:spcPts val="0"/>
              </a:spcBef>
              <a:spcAft>
                <a:spcPts val="0"/>
              </a:spcAft>
              <a:buSzPts val="2500"/>
              <a:buFont typeface="Source Sans Pro"/>
              <a:buNone/>
              <a:defRPr sz="2500">
                <a:latin typeface="Source Sans Pro"/>
                <a:ea typeface="Source Sans Pro"/>
                <a:cs typeface="Source Sans Pro"/>
                <a:sym typeface="Source Sans Pro"/>
              </a:defRPr>
            </a:lvl7pPr>
            <a:lvl8pPr lvl="7" rtl="0">
              <a:spcBef>
                <a:spcPts val="0"/>
              </a:spcBef>
              <a:spcAft>
                <a:spcPts val="0"/>
              </a:spcAft>
              <a:buSzPts val="2500"/>
              <a:buFont typeface="Source Sans Pro"/>
              <a:buNone/>
              <a:defRPr sz="2500">
                <a:latin typeface="Source Sans Pro"/>
                <a:ea typeface="Source Sans Pro"/>
                <a:cs typeface="Source Sans Pro"/>
                <a:sym typeface="Source Sans Pro"/>
              </a:defRPr>
            </a:lvl8pPr>
            <a:lvl9pPr lvl="8" rtl="0">
              <a:spcBef>
                <a:spcPts val="0"/>
              </a:spcBef>
              <a:spcAft>
                <a:spcPts val="0"/>
              </a:spcAft>
              <a:buSzPts val="2500"/>
              <a:buFont typeface="Source Sans Pro"/>
              <a:buNone/>
              <a:defRPr sz="2500">
                <a:latin typeface="Source Sans Pro"/>
                <a:ea typeface="Source Sans Pro"/>
                <a:cs typeface="Source Sans Pro"/>
                <a:sym typeface="Source Sans Pro"/>
              </a:defRPr>
            </a:lvl9pPr>
          </a:lstStyle>
          <a:p>
            <a:endParaRPr dirty="0"/>
          </a:p>
        </p:txBody>
      </p:sp>
      <p:sp>
        <p:nvSpPr>
          <p:cNvPr id="70" name="Google Shape;70;p5"/>
          <p:cNvSpPr txBox="1">
            <a:spLocks noGrp="1"/>
          </p:cNvSpPr>
          <p:nvPr>
            <p:ph type="subTitle" idx="7"/>
          </p:nvPr>
        </p:nvSpPr>
        <p:spPr>
          <a:xfrm>
            <a:off x="5446100" y="1247775"/>
            <a:ext cx="3561900" cy="6072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2000"/>
              <a:buFont typeface="Source Sans Pro"/>
              <a:buNone/>
              <a:defRPr sz="2000">
                <a:latin typeface="Source Sans Pro"/>
                <a:ea typeface="Source Sans Pro"/>
                <a:cs typeface="Source Sans Pro"/>
                <a:sym typeface="Source Sans Pro"/>
              </a:defRPr>
            </a:lvl1pPr>
            <a:lvl2pPr lvl="1" rtl="0">
              <a:spcBef>
                <a:spcPts val="0"/>
              </a:spcBef>
              <a:spcAft>
                <a:spcPts val="0"/>
              </a:spcAft>
              <a:buSzPts val="2000"/>
              <a:buFont typeface="Source Sans Pro"/>
              <a:buNone/>
              <a:defRPr sz="2000">
                <a:latin typeface="Source Sans Pro"/>
                <a:ea typeface="Source Sans Pro"/>
                <a:cs typeface="Source Sans Pro"/>
                <a:sym typeface="Source Sans Pro"/>
              </a:defRPr>
            </a:lvl2pPr>
            <a:lvl3pPr lvl="2" rtl="0">
              <a:spcBef>
                <a:spcPts val="0"/>
              </a:spcBef>
              <a:spcAft>
                <a:spcPts val="0"/>
              </a:spcAft>
              <a:buSzPts val="2000"/>
              <a:buFont typeface="Source Sans Pro"/>
              <a:buNone/>
              <a:defRPr sz="2000">
                <a:latin typeface="Source Sans Pro"/>
                <a:ea typeface="Source Sans Pro"/>
                <a:cs typeface="Source Sans Pro"/>
                <a:sym typeface="Source Sans Pro"/>
              </a:defRPr>
            </a:lvl3pPr>
            <a:lvl4pPr lvl="3" rtl="0">
              <a:spcBef>
                <a:spcPts val="0"/>
              </a:spcBef>
              <a:spcAft>
                <a:spcPts val="0"/>
              </a:spcAft>
              <a:buSzPts val="2000"/>
              <a:buFont typeface="Source Sans Pro"/>
              <a:buNone/>
              <a:defRPr sz="2000">
                <a:latin typeface="Source Sans Pro"/>
                <a:ea typeface="Source Sans Pro"/>
                <a:cs typeface="Source Sans Pro"/>
                <a:sym typeface="Source Sans Pro"/>
              </a:defRPr>
            </a:lvl4pPr>
            <a:lvl5pPr lvl="4" rtl="0">
              <a:spcBef>
                <a:spcPts val="0"/>
              </a:spcBef>
              <a:spcAft>
                <a:spcPts val="0"/>
              </a:spcAft>
              <a:buSzPts val="2000"/>
              <a:buFont typeface="Source Sans Pro"/>
              <a:buNone/>
              <a:defRPr sz="2000">
                <a:latin typeface="Source Sans Pro"/>
                <a:ea typeface="Source Sans Pro"/>
                <a:cs typeface="Source Sans Pro"/>
                <a:sym typeface="Source Sans Pro"/>
              </a:defRPr>
            </a:lvl5pPr>
            <a:lvl6pPr lvl="5" rtl="0">
              <a:spcBef>
                <a:spcPts val="0"/>
              </a:spcBef>
              <a:spcAft>
                <a:spcPts val="0"/>
              </a:spcAft>
              <a:buSzPts val="2000"/>
              <a:buFont typeface="Source Sans Pro"/>
              <a:buNone/>
              <a:defRPr sz="2000">
                <a:latin typeface="Source Sans Pro"/>
                <a:ea typeface="Source Sans Pro"/>
                <a:cs typeface="Source Sans Pro"/>
                <a:sym typeface="Source Sans Pro"/>
              </a:defRPr>
            </a:lvl6pPr>
            <a:lvl7pPr lvl="6" rtl="0">
              <a:spcBef>
                <a:spcPts val="0"/>
              </a:spcBef>
              <a:spcAft>
                <a:spcPts val="0"/>
              </a:spcAft>
              <a:buSzPts val="2000"/>
              <a:buFont typeface="Source Sans Pro"/>
              <a:buNone/>
              <a:defRPr sz="2000">
                <a:latin typeface="Source Sans Pro"/>
                <a:ea typeface="Source Sans Pro"/>
                <a:cs typeface="Source Sans Pro"/>
                <a:sym typeface="Source Sans Pro"/>
              </a:defRPr>
            </a:lvl7pPr>
            <a:lvl8pPr lvl="7" rtl="0">
              <a:spcBef>
                <a:spcPts val="0"/>
              </a:spcBef>
              <a:spcAft>
                <a:spcPts val="0"/>
              </a:spcAft>
              <a:buSzPts val="2000"/>
              <a:buFont typeface="Source Sans Pro"/>
              <a:buNone/>
              <a:defRPr sz="2000">
                <a:latin typeface="Source Sans Pro"/>
                <a:ea typeface="Source Sans Pro"/>
                <a:cs typeface="Source Sans Pro"/>
                <a:sym typeface="Source Sans Pro"/>
              </a:defRPr>
            </a:lvl8pPr>
            <a:lvl9pPr lvl="8" rtl="0">
              <a:spcBef>
                <a:spcPts val="0"/>
              </a:spcBef>
              <a:spcAft>
                <a:spcPts val="0"/>
              </a:spcAft>
              <a:buSzPts val="2000"/>
              <a:buFont typeface="Source Sans Pro"/>
              <a:buNone/>
              <a:defRPr sz="2000">
                <a:latin typeface="Source Sans Pro"/>
                <a:ea typeface="Source Sans Pro"/>
                <a:cs typeface="Source Sans Pro"/>
                <a:sym typeface="Source Sans Pro"/>
              </a:defRPr>
            </a:lvl9pPr>
          </a:lstStyle>
          <a:p>
            <a:endParaRPr/>
          </a:p>
        </p:txBody>
      </p:sp>
      <p:sp>
        <p:nvSpPr>
          <p:cNvPr id="71" name="Google Shape;71;p5"/>
          <p:cNvSpPr txBox="1">
            <a:spLocks noGrp="1"/>
          </p:cNvSpPr>
          <p:nvPr>
            <p:ph type="title" idx="8"/>
          </p:nvPr>
        </p:nvSpPr>
        <p:spPr>
          <a:xfrm>
            <a:off x="5446100" y="2136863"/>
            <a:ext cx="3547500" cy="393600"/>
          </a:xfrm>
          <a:prstGeom prst="rect">
            <a:avLst/>
          </a:prstGeom>
          <a:noFill/>
          <a:ln>
            <a:noFill/>
          </a:ln>
        </p:spPr>
        <p:txBody>
          <a:bodyPr spcFirstLastPara="1" wrap="square" lIns="0" tIns="0" rIns="0" bIns="0" anchor="t" anchorCtr="0">
            <a:spAutoFit/>
          </a:bodyPr>
          <a:lstStyle>
            <a:lvl1pPr lvl="0" rtl="0">
              <a:spcBef>
                <a:spcPts val="0"/>
              </a:spcBef>
              <a:spcAft>
                <a:spcPts val="0"/>
              </a:spcAft>
              <a:buSzPts val="2500"/>
              <a:buFont typeface="Source Sans Pro"/>
              <a:buNone/>
              <a:defRPr sz="2500" b="1" i="0">
                <a:latin typeface="Source Sans Pro" panose="020B0503030403020204" pitchFamily="34" charset="0"/>
                <a:ea typeface="Source Sans Pro" panose="020B0503030403020204" pitchFamily="34" charset="0"/>
                <a:cs typeface="Source Sans Pro" panose="020B0503030403020204" pitchFamily="34" charset="0"/>
                <a:sym typeface="Source Sans Pro"/>
              </a:defRPr>
            </a:lvl1pPr>
            <a:lvl2pPr lvl="1" rtl="0">
              <a:spcBef>
                <a:spcPts val="0"/>
              </a:spcBef>
              <a:spcAft>
                <a:spcPts val="0"/>
              </a:spcAft>
              <a:buSzPts val="2500"/>
              <a:buFont typeface="Source Sans Pro"/>
              <a:buNone/>
              <a:defRPr sz="2500">
                <a:latin typeface="Source Sans Pro"/>
                <a:ea typeface="Source Sans Pro"/>
                <a:cs typeface="Source Sans Pro"/>
                <a:sym typeface="Source Sans Pro"/>
              </a:defRPr>
            </a:lvl2pPr>
            <a:lvl3pPr lvl="2" rtl="0">
              <a:spcBef>
                <a:spcPts val="0"/>
              </a:spcBef>
              <a:spcAft>
                <a:spcPts val="0"/>
              </a:spcAft>
              <a:buSzPts val="2500"/>
              <a:buFont typeface="Source Sans Pro"/>
              <a:buNone/>
              <a:defRPr sz="2500">
                <a:latin typeface="Source Sans Pro"/>
                <a:ea typeface="Source Sans Pro"/>
                <a:cs typeface="Source Sans Pro"/>
                <a:sym typeface="Source Sans Pro"/>
              </a:defRPr>
            </a:lvl3pPr>
            <a:lvl4pPr lvl="3" rtl="0">
              <a:spcBef>
                <a:spcPts val="0"/>
              </a:spcBef>
              <a:spcAft>
                <a:spcPts val="0"/>
              </a:spcAft>
              <a:buSzPts val="2500"/>
              <a:buFont typeface="Source Sans Pro"/>
              <a:buNone/>
              <a:defRPr sz="2500">
                <a:latin typeface="Source Sans Pro"/>
                <a:ea typeface="Source Sans Pro"/>
                <a:cs typeface="Source Sans Pro"/>
                <a:sym typeface="Source Sans Pro"/>
              </a:defRPr>
            </a:lvl4pPr>
            <a:lvl5pPr lvl="4" rtl="0">
              <a:spcBef>
                <a:spcPts val="0"/>
              </a:spcBef>
              <a:spcAft>
                <a:spcPts val="0"/>
              </a:spcAft>
              <a:buSzPts val="2500"/>
              <a:buFont typeface="Source Sans Pro"/>
              <a:buNone/>
              <a:defRPr sz="2500">
                <a:latin typeface="Source Sans Pro"/>
                <a:ea typeface="Source Sans Pro"/>
                <a:cs typeface="Source Sans Pro"/>
                <a:sym typeface="Source Sans Pro"/>
              </a:defRPr>
            </a:lvl5pPr>
            <a:lvl6pPr lvl="5" rtl="0">
              <a:spcBef>
                <a:spcPts val="0"/>
              </a:spcBef>
              <a:spcAft>
                <a:spcPts val="0"/>
              </a:spcAft>
              <a:buSzPts val="2500"/>
              <a:buFont typeface="Source Sans Pro"/>
              <a:buNone/>
              <a:defRPr sz="2500">
                <a:latin typeface="Source Sans Pro"/>
                <a:ea typeface="Source Sans Pro"/>
                <a:cs typeface="Source Sans Pro"/>
                <a:sym typeface="Source Sans Pro"/>
              </a:defRPr>
            </a:lvl6pPr>
            <a:lvl7pPr lvl="6" rtl="0">
              <a:spcBef>
                <a:spcPts val="0"/>
              </a:spcBef>
              <a:spcAft>
                <a:spcPts val="0"/>
              </a:spcAft>
              <a:buSzPts val="2500"/>
              <a:buFont typeface="Source Sans Pro"/>
              <a:buNone/>
              <a:defRPr sz="2500">
                <a:latin typeface="Source Sans Pro"/>
                <a:ea typeface="Source Sans Pro"/>
                <a:cs typeface="Source Sans Pro"/>
                <a:sym typeface="Source Sans Pro"/>
              </a:defRPr>
            </a:lvl7pPr>
            <a:lvl8pPr lvl="7" rtl="0">
              <a:spcBef>
                <a:spcPts val="0"/>
              </a:spcBef>
              <a:spcAft>
                <a:spcPts val="0"/>
              </a:spcAft>
              <a:buSzPts val="2500"/>
              <a:buFont typeface="Source Sans Pro"/>
              <a:buNone/>
              <a:defRPr sz="2500">
                <a:latin typeface="Source Sans Pro"/>
                <a:ea typeface="Source Sans Pro"/>
                <a:cs typeface="Source Sans Pro"/>
                <a:sym typeface="Source Sans Pro"/>
              </a:defRPr>
            </a:lvl8pPr>
            <a:lvl9pPr lvl="8" rtl="0">
              <a:spcBef>
                <a:spcPts val="0"/>
              </a:spcBef>
              <a:spcAft>
                <a:spcPts val="0"/>
              </a:spcAft>
              <a:buSzPts val="2500"/>
              <a:buFont typeface="Source Sans Pro"/>
              <a:buNone/>
              <a:defRPr sz="2500">
                <a:latin typeface="Source Sans Pro"/>
                <a:ea typeface="Source Sans Pro"/>
                <a:cs typeface="Source Sans Pro"/>
                <a:sym typeface="Source Sans Pro"/>
              </a:defRPr>
            </a:lvl9pPr>
          </a:lstStyle>
          <a:p>
            <a:endParaRPr dirty="0"/>
          </a:p>
        </p:txBody>
      </p:sp>
      <p:sp>
        <p:nvSpPr>
          <p:cNvPr id="72" name="Google Shape;72;p5"/>
          <p:cNvSpPr txBox="1">
            <a:spLocks noGrp="1"/>
          </p:cNvSpPr>
          <p:nvPr>
            <p:ph type="subTitle" idx="9"/>
          </p:nvPr>
        </p:nvSpPr>
        <p:spPr>
          <a:xfrm>
            <a:off x="5446100" y="2565488"/>
            <a:ext cx="3561900" cy="6072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2000"/>
              <a:buFont typeface="Source Sans Pro"/>
              <a:buNone/>
              <a:defRPr sz="2000">
                <a:latin typeface="Source Sans Pro"/>
                <a:ea typeface="Source Sans Pro"/>
                <a:cs typeface="Source Sans Pro"/>
                <a:sym typeface="Source Sans Pro"/>
              </a:defRPr>
            </a:lvl1pPr>
            <a:lvl2pPr lvl="1" rtl="0">
              <a:spcBef>
                <a:spcPts val="0"/>
              </a:spcBef>
              <a:spcAft>
                <a:spcPts val="0"/>
              </a:spcAft>
              <a:buSzPts val="2000"/>
              <a:buFont typeface="Source Sans Pro"/>
              <a:buNone/>
              <a:defRPr sz="2000">
                <a:latin typeface="Source Sans Pro"/>
                <a:ea typeface="Source Sans Pro"/>
                <a:cs typeface="Source Sans Pro"/>
                <a:sym typeface="Source Sans Pro"/>
              </a:defRPr>
            </a:lvl2pPr>
            <a:lvl3pPr lvl="2" rtl="0">
              <a:spcBef>
                <a:spcPts val="0"/>
              </a:spcBef>
              <a:spcAft>
                <a:spcPts val="0"/>
              </a:spcAft>
              <a:buSzPts val="2000"/>
              <a:buFont typeface="Source Sans Pro"/>
              <a:buNone/>
              <a:defRPr sz="2000">
                <a:latin typeface="Source Sans Pro"/>
                <a:ea typeface="Source Sans Pro"/>
                <a:cs typeface="Source Sans Pro"/>
                <a:sym typeface="Source Sans Pro"/>
              </a:defRPr>
            </a:lvl3pPr>
            <a:lvl4pPr lvl="3" rtl="0">
              <a:spcBef>
                <a:spcPts val="0"/>
              </a:spcBef>
              <a:spcAft>
                <a:spcPts val="0"/>
              </a:spcAft>
              <a:buSzPts val="2000"/>
              <a:buFont typeface="Source Sans Pro"/>
              <a:buNone/>
              <a:defRPr sz="2000">
                <a:latin typeface="Source Sans Pro"/>
                <a:ea typeface="Source Sans Pro"/>
                <a:cs typeface="Source Sans Pro"/>
                <a:sym typeface="Source Sans Pro"/>
              </a:defRPr>
            </a:lvl4pPr>
            <a:lvl5pPr lvl="4" rtl="0">
              <a:spcBef>
                <a:spcPts val="0"/>
              </a:spcBef>
              <a:spcAft>
                <a:spcPts val="0"/>
              </a:spcAft>
              <a:buSzPts val="2000"/>
              <a:buFont typeface="Source Sans Pro"/>
              <a:buNone/>
              <a:defRPr sz="2000">
                <a:latin typeface="Source Sans Pro"/>
                <a:ea typeface="Source Sans Pro"/>
                <a:cs typeface="Source Sans Pro"/>
                <a:sym typeface="Source Sans Pro"/>
              </a:defRPr>
            </a:lvl5pPr>
            <a:lvl6pPr lvl="5" rtl="0">
              <a:spcBef>
                <a:spcPts val="0"/>
              </a:spcBef>
              <a:spcAft>
                <a:spcPts val="0"/>
              </a:spcAft>
              <a:buSzPts val="2000"/>
              <a:buFont typeface="Source Sans Pro"/>
              <a:buNone/>
              <a:defRPr sz="2000">
                <a:latin typeface="Source Sans Pro"/>
                <a:ea typeface="Source Sans Pro"/>
                <a:cs typeface="Source Sans Pro"/>
                <a:sym typeface="Source Sans Pro"/>
              </a:defRPr>
            </a:lvl6pPr>
            <a:lvl7pPr lvl="6" rtl="0">
              <a:spcBef>
                <a:spcPts val="0"/>
              </a:spcBef>
              <a:spcAft>
                <a:spcPts val="0"/>
              </a:spcAft>
              <a:buSzPts val="2000"/>
              <a:buFont typeface="Source Sans Pro"/>
              <a:buNone/>
              <a:defRPr sz="2000">
                <a:latin typeface="Source Sans Pro"/>
                <a:ea typeface="Source Sans Pro"/>
                <a:cs typeface="Source Sans Pro"/>
                <a:sym typeface="Source Sans Pro"/>
              </a:defRPr>
            </a:lvl7pPr>
            <a:lvl8pPr lvl="7" rtl="0">
              <a:spcBef>
                <a:spcPts val="0"/>
              </a:spcBef>
              <a:spcAft>
                <a:spcPts val="0"/>
              </a:spcAft>
              <a:buSzPts val="2000"/>
              <a:buFont typeface="Source Sans Pro"/>
              <a:buNone/>
              <a:defRPr sz="2000">
                <a:latin typeface="Source Sans Pro"/>
                <a:ea typeface="Source Sans Pro"/>
                <a:cs typeface="Source Sans Pro"/>
                <a:sym typeface="Source Sans Pro"/>
              </a:defRPr>
            </a:lvl8pPr>
            <a:lvl9pPr lvl="8" rtl="0">
              <a:spcBef>
                <a:spcPts val="0"/>
              </a:spcBef>
              <a:spcAft>
                <a:spcPts val="0"/>
              </a:spcAft>
              <a:buSzPts val="2000"/>
              <a:buFont typeface="Source Sans Pro"/>
              <a:buNone/>
              <a:defRPr sz="2000">
                <a:latin typeface="Source Sans Pro"/>
                <a:ea typeface="Source Sans Pro"/>
                <a:cs typeface="Source Sans Pro"/>
                <a:sym typeface="Source Sans Pro"/>
              </a:defRPr>
            </a:lvl9pPr>
          </a:lstStyle>
          <a:p>
            <a:endParaRPr/>
          </a:p>
        </p:txBody>
      </p:sp>
      <p:sp>
        <p:nvSpPr>
          <p:cNvPr id="73" name="Google Shape;73;p5"/>
          <p:cNvSpPr txBox="1">
            <a:spLocks noGrp="1"/>
          </p:cNvSpPr>
          <p:nvPr>
            <p:ph type="title" idx="13"/>
          </p:nvPr>
        </p:nvSpPr>
        <p:spPr>
          <a:xfrm>
            <a:off x="5446100" y="3454588"/>
            <a:ext cx="3547500" cy="393600"/>
          </a:xfrm>
          <a:prstGeom prst="rect">
            <a:avLst/>
          </a:prstGeom>
          <a:noFill/>
          <a:ln>
            <a:noFill/>
          </a:ln>
        </p:spPr>
        <p:txBody>
          <a:bodyPr spcFirstLastPara="1" wrap="square" lIns="0" tIns="0" rIns="0" bIns="0" anchor="t" anchorCtr="0">
            <a:spAutoFit/>
          </a:bodyPr>
          <a:lstStyle>
            <a:lvl1pPr lvl="0" rtl="0">
              <a:spcBef>
                <a:spcPts val="0"/>
              </a:spcBef>
              <a:spcAft>
                <a:spcPts val="0"/>
              </a:spcAft>
              <a:buSzPts val="2500"/>
              <a:buFont typeface="Source Sans Pro"/>
              <a:buNone/>
              <a:defRPr sz="2500" b="1" i="0">
                <a:latin typeface="Source Sans Pro" panose="020B0503030403020204" pitchFamily="34" charset="0"/>
                <a:ea typeface="Source Sans Pro" panose="020B0503030403020204" pitchFamily="34" charset="0"/>
                <a:cs typeface="Source Sans Pro" panose="020B0503030403020204" pitchFamily="34" charset="0"/>
                <a:sym typeface="Source Sans Pro"/>
              </a:defRPr>
            </a:lvl1pPr>
            <a:lvl2pPr lvl="1" rtl="0">
              <a:spcBef>
                <a:spcPts val="0"/>
              </a:spcBef>
              <a:spcAft>
                <a:spcPts val="0"/>
              </a:spcAft>
              <a:buSzPts val="2500"/>
              <a:buFont typeface="Source Sans Pro"/>
              <a:buNone/>
              <a:defRPr sz="2500">
                <a:latin typeface="Source Sans Pro"/>
                <a:ea typeface="Source Sans Pro"/>
                <a:cs typeface="Source Sans Pro"/>
                <a:sym typeface="Source Sans Pro"/>
              </a:defRPr>
            </a:lvl2pPr>
            <a:lvl3pPr lvl="2" rtl="0">
              <a:spcBef>
                <a:spcPts val="0"/>
              </a:spcBef>
              <a:spcAft>
                <a:spcPts val="0"/>
              </a:spcAft>
              <a:buSzPts val="2500"/>
              <a:buFont typeface="Source Sans Pro"/>
              <a:buNone/>
              <a:defRPr sz="2500">
                <a:latin typeface="Source Sans Pro"/>
                <a:ea typeface="Source Sans Pro"/>
                <a:cs typeface="Source Sans Pro"/>
                <a:sym typeface="Source Sans Pro"/>
              </a:defRPr>
            </a:lvl3pPr>
            <a:lvl4pPr lvl="3" rtl="0">
              <a:spcBef>
                <a:spcPts val="0"/>
              </a:spcBef>
              <a:spcAft>
                <a:spcPts val="0"/>
              </a:spcAft>
              <a:buSzPts val="2500"/>
              <a:buFont typeface="Source Sans Pro"/>
              <a:buNone/>
              <a:defRPr sz="2500">
                <a:latin typeface="Source Sans Pro"/>
                <a:ea typeface="Source Sans Pro"/>
                <a:cs typeface="Source Sans Pro"/>
                <a:sym typeface="Source Sans Pro"/>
              </a:defRPr>
            </a:lvl4pPr>
            <a:lvl5pPr lvl="4" rtl="0">
              <a:spcBef>
                <a:spcPts val="0"/>
              </a:spcBef>
              <a:spcAft>
                <a:spcPts val="0"/>
              </a:spcAft>
              <a:buSzPts val="2500"/>
              <a:buFont typeface="Source Sans Pro"/>
              <a:buNone/>
              <a:defRPr sz="2500">
                <a:latin typeface="Source Sans Pro"/>
                <a:ea typeface="Source Sans Pro"/>
                <a:cs typeface="Source Sans Pro"/>
                <a:sym typeface="Source Sans Pro"/>
              </a:defRPr>
            </a:lvl5pPr>
            <a:lvl6pPr lvl="5" rtl="0">
              <a:spcBef>
                <a:spcPts val="0"/>
              </a:spcBef>
              <a:spcAft>
                <a:spcPts val="0"/>
              </a:spcAft>
              <a:buSzPts val="2500"/>
              <a:buFont typeface="Source Sans Pro"/>
              <a:buNone/>
              <a:defRPr sz="2500">
                <a:latin typeface="Source Sans Pro"/>
                <a:ea typeface="Source Sans Pro"/>
                <a:cs typeface="Source Sans Pro"/>
                <a:sym typeface="Source Sans Pro"/>
              </a:defRPr>
            </a:lvl6pPr>
            <a:lvl7pPr lvl="6" rtl="0">
              <a:spcBef>
                <a:spcPts val="0"/>
              </a:spcBef>
              <a:spcAft>
                <a:spcPts val="0"/>
              </a:spcAft>
              <a:buSzPts val="2500"/>
              <a:buFont typeface="Source Sans Pro"/>
              <a:buNone/>
              <a:defRPr sz="2500">
                <a:latin typeface="Source Sans Pro"/>
                <a:ea typeface="Source Sans Pro"/>
                <a:cs typeface="Source Sans Pro"/>
                <a:sym typeface="Source Sans Pro"/>
              </a:defRPr>
            </a:lvl7pPr>
            <a:lvl8pPr lvl="7" rtl="0">
              <a:spcBef>
                <a:spcPts val="0"/>
              </a:spcBef>
              <a:spcAft>
                <a:spcPts val="0"/>
              </a:spcAft>
              <a:buSzPts val="2500"/>
              <a:buFont typeface="Source Sans Pro"/>
              <a:buNone/>
              <a:defRPr sz="2500">
                <a:latin typeface="Source Sans Pro"/>
                <a:ea typeface="Source Sans Pro"/>
                <a:cs typeface="Source Sans Pro"/>
                <a:sym typeface="Source Sans Pro"/>
              </a:defRPr>
            </a:lvl8pPr>
            <a:lvl9pPr lvl="8" rtl="0">
              <a:spcBef>
                <a:spcPts val="0"/>
              </a:spcBef>
              <a:spcAft>
                <a:spcPts val="0"/>
              </a:spcAft>
              <a:buSzPts val="2500"/>
              <a:buFont typeface="Source Sans Pro"/>
              <a:buNone/>
              <a:defRPr sz="2500">
                <a:latin typeface="Source Sans Pro"/>
                <a:ea typeface="Source Sans Pro"/>
                <a:cs typeface="Source Sans Pro"/>
                <a:sym typeface="Source Sans Pro"/>
              </a:defRPr>
            </a:lvl9pPr>
          </a:lstStyle>
          <a:p>
            <a:endParaRPr dirty="0"/>
          </a:p>
        </p:txBody>
      </p:sp>
      <p:sp>
        <p:nvSpPr>
          <p:cNvPr id="74" name="Google Shape;74;p5"/>
          <p:cNvSpPr txBox="1">
            <a:spLocks noGrp="1"/>
          </p:cNvSpPr>
          <p:nvPr>
            <p:ph type="subTitle" idx="14"/>
          </p:nvPr>
        </p:nvSpPr>
        <p:spPr>
          <a:xfrm>
            <a:off x="5446100" y="3883213"/>
            <a:ext cx="3561900" cy="6072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2000"/>
              <a:buFont typeface="Source Sans Pro"/>
              <a:buNone/>
              <a:defRPr sz="2000">
                <a:latin typeface="Source Sans Pro"/>
                <a:ea typeface="Source Sans Pro"/>
                <a:cs typeface="Source Sans Pro"/>
                <a:sym typeface="Source Sans Pro"/>
              </a:defRPr>
            </a:lvl1pPr>
            <a:lvl2pPr lvl="1" rtl="0">
              <a:spcBef>
                <a:spcPts val="0"/>
              </a:spcBef>
              <a:spcAft>
                <a:spcPts val="0"/>
              </a:spcAft>
              <a:buSzPts val="2000"/>
              <a:buFont typeface="Source Sans Pro"/>
              <a:buNone/>
              <a:defRPr sz="2000">
                <a:latin typeface="Source Sans Pro"/>
                <a:ea typeface="Source Sans Pro"/>
                <a:cs typeface="Source Sans Pro"/>
                <a:sym typeface="Source Sans Pro"/>
              </a:defRPr>
            </a:lvl2pPr>
            <a:lvl3pPr lvl="2" rtl="0">
              <a:spcBef>
                <a:spcPts val="0"/>
              </a:spcBef>
              <a:spcAft>
                <a:spcPts val="0"/>
              </a:spcAft>
              <a:buSzPts val="2000"/>
              <a:buFont typeface="Source Sans Pro"/>
              <a:buNone/>
              <a:defRPr sz="2000">
                <a:latin typeface="Source Sans Pro"/>
                <a:ea typeface="Source Sans Pro"/>
                <a:cs typeface="Source Sans Pro"/>
                <a:sym typeface="Source Sans Pro"/>
              </a:defRPr>
            </a:lvl3pPr>
            <a:lvl4pPr lvl="3" rtl="0">
              <a:spcBef>
                <a:spcPts val="0"/>
              </a:spcBef>
              <a:spcAft>
                <a:spcPts val="0"/>
              </a:spcAft>
              <a:buSzPts val="2000"/>
              <a:buFont typeface="Source Sans Pro"/>
              <a:buNone/>
              <a:defRPr sz="2000">
                <a:latin typeface="Source Sans Pro"/>
                <a:ea typeface="Source Sans Pro"/>
                <a:cs typeface="Source Sans Pro"/>
                <a:sym typeface="Source Sans Pro"/>
              </a:defRPr>
            </a:lvl4pPr>
            <a:lvl5pPr lvl="4" rtl="0">
              <a:spcBef>
                <a:spcPts val="0"/>
              </a:spcBef>
              <a:spcAft>
                <a:spcPts val="0"/>
              </a:spcAft>
              <a:buSzPts val="2000"/>
              <a:buFont typeface="Source Sans Pro"/>
              <a:buNone/>
              <a:defRPr sz="2000">
                <a:latin typeface="Source Sans Pro"/>
                <a:ea typeface="Source Sans Pro"/>
                <a:cs typeface="Source Sans Pro"/>
                <a:sym typeface="Source Sans Pro"/>
              </a:defRPr>
            </a:lvl5pPr>
            <a:lvl6pPr lvl="5" rtl="0">
              <a:spcBef>
                <a:spcPts val="0"/>
              </a:spcBef>
              <a:spcAft>
                <a:spcPts val="0"/>
              </a:spcAft>
              <a:buSzPts val="2000"/>
              <a:buFont typeface="Source Sans Pro"/>
              <a:buNone/>
              <a:defRPr sz="2000">
                <a:latin typeface="Source Sans Pro"/>
                <a:ea typeface="Source Sans Pro"/>
                <a:cs typeface="Source Sans Pro"/>
                <a:sym typeface="Source Sans Pro"/>
              </a:defRPr>
            </a:lvl6pPr>
            <a:lvl7pPr lvl="6" rtl="0">
              <a:spcBef>
                <a:spcPts val="0"/>
              </a:spcBef>
              <a:spcAft>
                <a:spcPts val="0"/>
              </a:spcAft>
              <a:buSzPts val="2000"/>
              <a:buFont typeface="Source Sans Pro"/>
              <a:buNone/>
              <a:defRPr sz="2000">
                <a:latin typeface="Source Sans Pro"/>
                <a:ea typeface="Source Sans Pro"/>
                <a:cs typeface="Source Sans Pro"/>
                <a:sym typeface="Source Sans Pro"/>
              </a:defRPr>
            </a:lvl7pPr>
            <a:lvl8pPr lvl="7" rtl="0">
              <a:spcBef>
                <a:spcPts val="0"/>
              </a:spcBef>
              <a:spcAft>
                <a:spcPts val="0"/>
              </a:spcAft>
              <a:buSzPts val="2000"/>
              <a:buFont typeface="Source Sans Pro"/>
              <a:buNone/>
              <a:defRPr sz="2000">
                <a:latin typeface="Source Sans Pro"/>
                <a:ea typeface="Source Sans Pro"/>
                <a:cs typeface="Source Sans Pro"/>
                <a:sym typeface="Source Sans Pro"/>
              </a:defRPr>
            </a:lvl8pPr>
            <a:lvl9pPr lvl="8" rtl="0">
              <a:spcBef>
                <a:spcPts val="0"/>
              </a:spcBef>
              <a:spcAft>
                <a:spcPts val="0"/>
              </a:spcAft>
              <a:buSzPts val="2000"/>
              <a:buFont typeface="Source Sans Pro"/>
              <a:buNone/>
              <a:defRPr sz="2000">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1061531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Slide" type="titleOnly">
  <p:cSld name="Section Title Slide">
    <p:spTree>
      <p:nvGrpSpPr>
        <p:cNvPr id="1" name="Shape 75"/>
        <p:cNvGrpSpPr/>
        <p:nvPr/>
      </p:nvGrpSpPr>
      <p:grpSpPr>
        <a:xfrm>
          <a:off x="0" y="0"/>
          <a:ext cx="0" cy="0"/>
          <a:chOff x="0" y="0"/>
          <a:chExt cx="0" cy="0"/>
        </a:xfrm>
      </p:grpSpPr>
      <p:sp>
        <p:nvSpPr>
          <p:cNvPr id="83" name="Google Shape;83;p6"/>
          <p:cNvSpPr txBox="1">
            <a:spLocks noGrp="1"/>
          </p:cNvSpPr>
          <p:nvPr>
            <p:ph type="body" idx="1"/>
          </p:nvPr>
        </p:nvSpPr>
        <p:spPr>
          <a:xfrm>
            <a:off x="4181700" y="182519"/>
            <a:ext cx="780600" cy="705000"/>
          </a:xfrm>
          <a:prstGeom prst="rect">
            <a:avLst/>
          </a:prstGeom>
          <a:noFill/>
          <a:ln>
            <a:noFill/>
          </a:ln>
        </p:spPr>
        <p:txBody>
          <a:bodyPr spcFirstLastPara="1" wrap="square" lIns="0" tIns="0" rIns="0" bIns="0" anchor="ctr" anchorCtr="0">
            <a:noAutofit/>
          </a:bodyPr>
          <a:lstStyle>
            <a:lvl1pPr marL="457200" lvl="0" indent="-546100" algn="ctr">
              <a:lnSpc>
                <a:spcPct val="100000"/>
              </a:lnSpc>
              <a:spcBef>
                <a:spcPts val="0"/>
              </a:spcBef>
              <a:spcAft>
                <a:spcPts val="0"/>
              </a:spcAft>
              <a:buClr>
                <a:schemeClr val="lt1"/>
              </a:buClr>
              <a:buSzPts val="5000"/>
              <a:buFont typeface="Source Sans Pro"/>
              <a:buChar char="●"/>
              <a:defRPr sz="5000" b="1" i="0">
                <a:solidFill>
                  <a:schemeClr val="lt1"/>
                </a:solidFill>
                <a:latin typeface="Source Sans Pro" panose="020B0503030403020204" pitchFamily="34" charset="0"/>
                <a:ea typeface="Source Sans Pro" panose="020B0503030403020204" pitchFamily="34" charset="0"/>
                <a:cs typeface="Source Sans Pro" panose="020B0503030403020204" pitchFamily="34" charset="0"/>
                <a:sym typeface="Source Sans Pro"/>
              </a:defRPr>
            </a:lvl1pPr>
            <a:lvl2pPr marL="914400" lvl="1" indent="-546100" algn="ctr">
              <a:spcBef>
                <a:spcPts val="0"/>
              </a:spcBef>
              <a:spcAft>
                <a:spcPts val="0"/>
              </a:spcAft>
              <a:buClr>
                <a:schemeClr val="lt1"/>
              </a:buClr>
              <a:buSzPts val="5000"/>
              <a:buFont typeface="Source Sans Pro"/>
              <a:buChar char="○"/>
              <a:defRPr sz="5000">
                <a:solidFill>
                  <a:schemeClr val="lt1"/>
                </a:solidFill>
                <a:latin typeface="Source Sans Pro"/>
                <a:ea typeface="Source Sans Pro"/>
                <a:cs typeface="Source Sans Pro"/>
                <a:sym typeface="Source Sans Pro"/>
              </a:defRPr>
            </a:lvl2pPr>
            <a:lvl3pPr marL="1371600" lvl="2" indent="-546100" algn="ctr">
              <a:spcBef>
                <a:spcPts val="0"/>
              </a:spcBef>
              <a:spcAft>
                <a:spcPts val="0"/>
              </a:spcAft>
              <a:buClr>
                <a:schemeClr val="lt1"/>
              </a:buClr>
              <a:buSzPts val="5000"/>
              <a:buFont typeface="Source Sans Pro"/>
              <a:buChar char="■"/>
              <a:defRPr sz="5000">
                <a:solidFill>
                  <a:schemeClr val="lt1"/>
                </a:solidFill>
                <a:latin typeface="Source Sans Pro"/>
                <a:ea typeface="Source Sans Pro"/>
                <a:cs typeface="Source Sans Pro"/>
                <a:sym typeface="Source Sans Pro"/>
              </a:defRPr>
            </a:lvl3pPr>
            <a:lvl4pPr marL="1828800" lvl="3" indent="-546100" algn="ctr">
              <a:spcBef>
                <a:spcPts val="0"/>
              </a:spcBef>
              <a:spcAft>
                <a:spcPts val="0"/>
              </a:spcAft>
              <a:buClr>
                <a:schemeClr val="lt1"/>
              </a:buClr>
              <a:buSzPts val="5000"/>
              <a:buFont typeface="Source Sans Pro"/>
              <a:buChar char="●"/>
              <a:defRPr sz="5000">
                <a:solidFill>
                  <a:schemeClr val="lt1"/>
                </a:solidFill>
                <a:latin typeface="Source Sans Pro"/>
                <a:ea typeface="Source Sans Pro"/>
                <a:cs typeface="Source Sans Pro"/>
                <a:sym typeface="Source Sans Pro"/>
              </a:defRPr>
            </a:lvl4pPr>
            <a:lvl5pPr marL="2286000" lvl="4" indent="-546100" algn="ctr">
              <a:lnSpc>
                <a:spcPct val="150000"/>
              </a:lnSpc>
              <a:spcBef>
                <a:spcPts val="0"/>
              </a:spcBef>
              <a:spcAft>
                <a:spcPts val="0"/>
              </a:spcAft>
              <a:buClr>
                <a:schemeClr val="lt1"/>
              </a:buClr>
              <a:buSzPts val="5000"/>
              <a:buFont typeface="Source Sans Pro"/>
              <a:buChar char="○"/>
              <a:defRPr sz="5000">
                <a:solidFill>
                  <a:schemeClr val="lt1"/>
                </a:solidFill>
                <a:latin typeface="Source Sans Pro"/>
                <a:ea typeface="Source Sans Pro"/>
                <a:cs typeface="Source Sans Pro"/>
                <a:sym typeface="Source Sans Pro"/>
              </a:defRPr>
            </a:lvl5pPr>
            <a:lvl6pPr marL="2743200" lvl="5" indent="-546100" algn="ctr">
              <a:spcBef>
                <a:spcPts val="0"/>
              </a:spcBef>
              <a:spcAft>
                <a:spcPts val="0"/>
              </a:spcAft>
              <a:buClr>
                <a:schemeClr val="lt1"/>
              </a:buClr>
              <a:buSzPts val="5000"/>
              <a:buFont typeface="Source Sans Pro"/>
              <a:buChar char="■"/>
              <a:defRPr sz="5000">
                <a:solidFill>
                  <a:schemeClr val="lt1"/>
                </a:solidFill>
                <a:latin typeface="Source Sans Pro"/>
                <a:ea typeface="Source Sans Pro"/>
                <a:cs typeface="Source Sans Pro"/>
                <a:sym typeface="Source Sans Pro"/>
              </a:defRPr>
            </a:lvl6pPr>
            <a:lvl7pPr marL="3200400" lvl="6" indent="-546100" algn="ctr">
              <a:spcBef>
                <a:spcPts val="0"/>
              </a:spcBef>
              <a:spcAft>
                <a:spcPts val="0"/>
              </a:spcAft>
              <a:buClr>
                <a:schemeClr val="lt1"/>
              </a:buClr>
              <a:buSzPts val="5000"/>
              <a:buFont typeface="Source Sans Pro"/>
              <a:buChar char="●"/>
              <a:defRPr sz="5000">
                <a:solidFill>
                  <a:schemeClr val="lt1"/>
                </a:solidFill>
                <a:latin typeface="Source Sans Pro"/>
                <a:ea typeface="Source Sans Pro"/>
                <a:cs typeface="Source Sans Pro"/>
                <a:sym typeface="Source Sans Pro"/>
              </a:defRPr>
            </a:lvl7pPr>
            <a:lvl8pPr marL="3657600" lvl="7" indent="-546100" algn="ctr">
              <a:spcBef>
                <a:spcPts val="0"/>
              </a:spcBef>
              <a:spcAft>
                <a:spcPts val="0"/>
              </a:spcAft>
              <a:buClr>
                <a:schemeClr val="lt1"/>
              </a:buClr>
              <a:buSzPts val="5000"/>
              <a:buFont typeface="Source Sans Pro"/>
              <a:buChar char="○"/>
              <a:defRPr sz="5000">
                <a:solidFill>
                  <a:schemeClr val="lt1"/>
                </a:solidFill>
                <a:latin typeface="Source Sans Pro"/>
                <a:ea typeface="Source Sans Pro"/>
                <a:cs typeface="Source Sans Pro"/>
                <a:sym typeface="Source Sans Pro"/>
              </a:defRPr>
            </a:lvl8pPr>
            <a:lvl9pPr marL="4114800" lvl="8" indent="-546100" algn="ctr">
              <a:spcBef>
                <a:spcPts val="0"/>
              </a:spcBef>
              <a:spcAft>
                <a:spcPts val="0"/>
              </a:spcAft>
              <a:buClr>
                <a:schemeClr val="lt1"/>
              </a:buClr>
              <a:buSzPts val="5000"/>
              <a:buFont typeface="Source Sans Pro"/>
              <a:buChar char="■"/>
              <a:defRPr sz="5000">
                <a:solidFill>
                  <a:schemeClr val="lt1"/>
                </a:solidFill>
                <a:latin typeface="Source Sans Pro"/>
                <a:ea typeface="Source Sans Pro"/>
                <a:cs typeface="Source Sans Pro"/>
                <a:sym typeface="Source Sans Pro"/>
              </a:defRPr>
            </a:lvl9pPr>
          </a:lstStyle>
          <a:p>
            <a:endParaRPr dirty="0"/>
          </a:p>
        </p:txBody>
      </p:sp>
      <p:sp>
        <p:nvSpPr>
          <p:cNvPr id="84" name="Google Shape;84;p6"/>
          <p:cNvSpPr txBox="1">
            <a:spLocks noGrp="1"/>
          </p:cNvSpPr>
          <p:nvPr>
            <p:ph type="title"/>
          </p:nvPr>
        </p:nvSpPr>
        <p:spPr>
          <a:xfrm>
            <a:off x="228600" y="1733550"/>
            <a:ext cx="8687100" cy="78483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5100"/>
              <a:buFont typeface="Source Sans Pro"/>
              <a:buNone/>
              <a:defRPr sz="5100" b="1" i="0">
                <a:latin typeface="Source Sans Pro" panose="020B0503030403020204" pitchFamily="34" charset="0"/>
                <a:ea typeface="Source Sans Pro" panose="020B0503030403020204" pitchFamily="34" charset="0"/>
                <a:cs typeface="Source Sans Pro" panose="020B0503030403020204" pitchFamily="34" charset="0"/>
                <a:sym typeface="Source Sans Pro"/>
              </a:defRPr>
            </a:lvl1pPr>
            <a:lvl2pPr lvl="1" algn="ctr">
              <a:spcBef>
                <a:spcPts val="0"/>
              </a:spcBef>
              <a:spcAft>
                <a:spcPts val="0"/>
              </a:spcAft>
              <a:buSzPts val="5100"/>
              <a:buFont typeface="Source Sans Pro"/>
              <a:buNone/>
              <a:defRPr sz="5100">
                <a:latin typeface="Source Sans Pro"/>
                <a:ea typeface="Source Sans Pro"/>
                <a:cs typeface="Source Sans Pro"/>
                <a:sym typeface="Source Sans Pro"/>
              </a:defRPr>
            </a:lvl2pPr>
            <a:lvl3pPr lvl="2" algn="ctr">
              <a:spcBef>
                <a:spcPts val="0"/>
              </a:spcBef>
              <a:spcAft>
                <a:spcPts val="0"/>
              </a:spcAft>
              <a:buSzPts val="5100"/>
              <a:buFont typeface="Source Sans Pro"/>
              <a:buNone/>
              <a:defRPr sz="5100">
                <a:latin typeface="Source Sans Pro"/>
                <a:ea typeface="Source Sans Pro"/>
                <a:cs typeface="Source Sans Pro"/>
                <a:sym typeface="Source Sans Pro"/>
              </a:defRPr>
            </a:lvl3pPr>
            <a:lvl4pPr lvl="3" algn="ctr">
              <a:spcBef>
                <a:spcPts val="0"/>
              </a:spcBef>
              <a:spcAft>
                <a:spcPts val="0"/>
              </a:spcAft>
              <a:buSzPts val="5100"/>
              <a:buFont typeface="Source Sans Pro"/>
              <a:buNone/>
              <a:defRPr sz="5100">
                <a:latin typeface="Source Sans Pro"/>
                <a:ea typeface="Source Sans Pro"/>
                <a:cs typeface="Source Sans Pro"/>
                <a:sym typeface="Source Sans Pro"/>
              </a:defRPr>
            </a:lvl4pPr>
            <a:lvl5pPr lvl="4" algn="ctr">
              <a:spcBef>
                <a:spcPts val="0"/>
              </a:spcBef>
              <a:spcAft>
                <a:spcPts val="0"/>
              </a:spcAft>
              <a:buSzPts val="5100"/>
              <a:buFont typeface="Source Sans Pro"/>
              <a:buNone/>
              <a:defRPr sz="5100">
                <a:latin typeface="Source Sans Pro"/>
                <a:ea typeface="Source Sans Pro"/>
                <a:cs typeface="Source Sans Pro"/>
                <a:sym typeface="Source Sans Pro"/>
              </a:defRPr>
            </a:lvl5pPr>
            <a:lvl6pPr lvl="5" algn="ctr">
              <a:spcBef>
                <a:spcPts val="0"/>
              </a:spcBef>
              <a:spcAft>
                <a:spcPts val="0"/>
              </a:spcAft>
              <a:buSzPts val="5100"/>
              <a:buFont typeface="Source Sans Pro"/>
              <a:buNone/>
              <a:defRPr sz="5100">
                <a:latin typeface="Source Sans Pro"/>
                <a:ea typeface="Source Sans Pro"/>
                <a:cs typeface="Source Sans Pro"/>
                <a:sym typeface="Source Sans Pro"/>
              </a:defRPr>
            </a:lvl6pPr>
            <a:lvl7pPr lvl="6" algn="ctr">
              <a:spcBef>
                <a:spcPts val="0"/>
              </a:spcBef>
              <a:spcAft>
                <a:spcPts val="0"/>
              </a:spcAft>
              <a:buSzPts val="5100"/>
              <a:buFont typeface="Source Sans Pro"/>
              <a:buNone/>
              <a:defRPr sz="5100">
                <a:latin typeface="Source Sans Pro"/>
                <a:ea typeface="Source Sans Pro"/>
                <a:cs typeface="Source Sans Pro"/>
                <a:sym typeface="Source Sans Pro"/>
              </a:defRPr>
            </a:lvl7pPr>
            <a:lvl8pPr lvl="7" algn="ctr">
              <a:spcBef>
                <a:spcPts val="0"/>
              </a:spcBef>
              <a:spcAft>
                <a:spcPts val="0"/>
              </a:spcAft>
              <a:buSzPts val="5100"/>
              <a:buFont typeface="Source Sans Pro"/>
              <a:buNone/>
              <a:defRPr sz="5100">
                <a:latin typeface="Source Sans Pro"/>
                <a:ea typeface="Source Sans Pro"/>
                <a:cs typeface="Source Sans Pro"/>
                <a:sym typeface="Source Sans Pro"/>
              </a:defRPr>
            </a:lvl8pPr>
            <a:lvl9pPr lvl="8" algn="ctr">
              <a:spcBef>
                <a:spcPts val="0"/>
              </a:spcBef>
              <a:spcAft>
                <a:spcPts val="0"/>
              </a:spcAft>
              <a:buSzPts val="5100"/>
              <a:buFont typeface="Source Sans Pro"/>
              <a:buNone/>
              <a:defRPr sz="5100">
                <a:latin typeface="Source Sans Pro"/>
                <a:ea typeface="Source Sans Pro"/>
                <a:cs typeface="Source Sans Pro"/>
                <a:sym typeface="Source Sans Pro"/>
              </a:defRPr>
            </a:lvl9pPr>
          </a:lstStyle>
          <a:p>
            <a:endParaRPr dirty="0"/>
          </a:p>
        </p:txBody>
      </p:sp>
      <p:sp>
        <p:nvSpPr>
          <p:cNvPr id="85" name="Google Shape;85;p6"/>
          <p:cNvSpPr txBox="1">
            <a:spLocks noGrp="1"/>
          </p:cNvSpPr>
          <p:nvPr>
            <p:ph type="subTitle" idx="2"/>
          </p:nvPr>
        </p:nvSpPr>
        <p:spPr>
          <a:xfrm>
            <a:off x="228600" y="2705100"/>
            <a:ext cx="8687100" cy="7050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4300"/>
              <a:buFont typeface="Source Sans Pro"/>
              <a:buNone/>
              <a:defRPr sz="4300">
                <a:latin typeface="Source Sans Pro"/>
                <a:ea typeface="Source Sans Pro"/>
                <a:cs typeface="Source Sans Pro"/>
                <a:sym typeface="Source Sans Pro"/>
              </a:defRPr>
            </a:lvl1pPr>
            <a:lvl2pPr lvl="1" algn="ctr">
              <a:spcBef>
                <a:spcPts val="0"/>
              </a:spcBef>
              <a:spcAft>
                <a:spcPts val="0"/>
              </a:spcAft>
              <a:buSzPts val="4300"/>
              <a:buFont typeface="Source Sans Pro"/>
              <a:buNone/>
              <a:defRPr sz="4300">
                <a:latin typeface="Source Sans Pro"/>
                <a:ea typeface="Source Sans Pro"/>
                <a:cs typeface="Source Sans Pro"/>
                <a:sym typeface="Source Sans Pro"/>
              </a:defRPr>
            </a:lvl2pPr>
            <a:lvl3pPr lvl="2" algn="ctr">
              <a:spcBef>
                <a:spcPts val="0"/>
              </a:spcBef>
              <a:spcAft>
                <a:spcPts val="0"/>
              </a:spcAft>
              <a:buSzPts val="4300"/>
              <a:buFont typeface="Source Sans Pro"/>
              <a:buNone/>
              <a:defRPr sz="4300">
                <a:latin typeface="Source Sans Pro"/>
                <a:ea typeface="Source Sans Pro"/>
                <a:cs typeface="Source Sans Pro"/>
                <a:sym typeface="Source Sans Pro"/>
              </a:defRPr>
            </a:lvl3pPr>
            <a:lvl4pPr lvl="3" algn="ctr">
              <a:spcBef>
                <a:spcPts val="0"/>
              </a:spcBef>
              <a:spcAft>
                <a:spcPts val="0"/>
              </a:spcAft>
              <a:buSzPts val="4300"/>
              <a:buFont typeface="Source Sans Pro"/>
              <a:buNone/>
              <a:defRPr sz="4300">
                <a:latin typeface="Source Sans Pro"/>
                <a:ea typeface="Source Sans Pro"/>
                <a:cs typeface="Source Sans Pro"/>
                <a:sym typeface="Source Sans Pro"/>
              </a:defRPr>
            </a:lvl4pPr>
            <a:lvl5pPr lvl="4" algn="ctr">
              <a:spcBef>
                <a:spcPts val="0"/>
              </a:spcBef>
              <a:spcAft>
                <a:spcPts val="0"/>
              </a:spcAft>
              <a:buSzPts val="4300"/>
              <a:buFont typeface="Source Sans Pro"/>
              <a:buNone/>
              <a:defRPr sz="4300">
                <a:latin typeface="Source Sans Pro"/>
                <a:ea typeface="Source Sans Pro"/>
                <a:cs typeface="Source Sans Pro"/>
                <a:sym typeface="Source Sans Pro"/>
              </a:defRPr>
            </a:lvl5pPr>
            <a:lvl6pPr lvl="5" algn="ctr">
              <a:spcBef>
                <a:spcPts val="0"/>
              </a:spcBef>
              <a:spcAft>
                <a:spcPts val="0"/>
              </a:spcAft>
              <a:buSzPts val="4300"/>
              <a:buFont typeface="Source Sans Pro"/>
              <a:buNone/>
              <a:defRPr sz="4300">
                <a:latin typeface="Source Sans Pro"/>
                <a:ea typeface="Source Sans Pro"/>
                <a:cs typeface="Source Sans Pro"/>
                <a:sym typeface="Source Sans Pro"/>
              </a:defRPr>
            </a:lvl6pPr>
            <a:lvl7pPr lvl="6" algn="ctr">
              <a:spcBef>
                <a:spcPts val="0"/>
              </a:spcBef>
              <a:spcAft>
                <a:spcPts val="0"/>
              </a:spcAft>
              <a:buSzPts val="4300"/>
              <a:buFont typeface="Source Sans Pro"/>
              <a:buNone/>
              <a:defRPr sz="4300">
                <a:latin typeface="Source Sans Pro"/>
                <a:ea typeface="Source Sans Pro"/>
                <a:cs typeface="Source Sans Pro"/>
                <a:sym typeface="Source Sans Pro"/>
              </a:defRPr>
            </a:lvl7pPr>
            <a:lvl8pPr lvl="7" algn="ctr">
              <a:spcBef>
                <a:spcPts val="0"/>
              </a:spcBef>
              <a:spcAft>
                <a:spcPts val="0"/>
              </a:spcAft>
              <a:buSzPts val="4300"/>
              <a:buFont typeface="Source Sans Pro"/>
              <a:buNone/>
              <a:defRPr sz="4300">
                <a:latin typeface="Source Sans Pro"/>
                <a:ea typeface="Source Sans Pro"/>
                <a:cs typeface="Source Sans Pro"/>
                <a:sym typeface="Source Sans Pro"/>
              </a:defRPr>
            </a:lvl8pPr>
            <a:lvl9pPr lvl="8" algn="ctr">
              <a:spcBef>
                <a:spcPts val="0"/>
              </a:spcBef>
              <a:spcAft>
                <a:spcPts val="0"/>
              </a:spcAft>
              <a:buSzPts val="4300"/>
              <a:buFont typeface="Source Sans Pro"/>
              <a:buNone/>
              <a:defRPr sz="4300">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3655833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Slide">
  <p:cSld name="Title and Text Slide">
    <p:spTree>
      <p:nvGrpSpPr>
        <p:cNvPr id="1" name="Shape 86"/>
        <p:cNvGrpSpPr/>
        <p:nvPr/>
      </p:nvGrpSpPr>
      <p:grpSpPr>
        <a:xfrm>
          <a:off x="0" y="0"/>
          <a:ext cx="0" cy="0"/>
          <a:chOff x="0" y="0"/>
          <a:chExt cx="0" cy="0"/>
        </a:xfrm>
      </p:grpSpPr>
      <p:sp>
        <p:nvSpPr>
          <p:cNvPr id="91" name="Google Shape;91;p7"/>
          <p:cNvSpPr txBox="1">
            <a:spLocks noGrp="1"/>
          </p:cNvSpPr>
          <p:nvPr>
            <p:ph type="title"/>
          </p:nvPr>
        </p:nvSpPr>
        <p:spPr>
          <a:xfrm>
            <a:off x="228600" y="682950"/>
            <a:ext cx="8687100" cy="553998"/>
          </a:xfrm>
          <a:prstGeom prst="rect">
            <a:avLst/>
          </a:prstGeom>
          <a:noFill/>
          <a:ln>
            <a:noFill/>
          </a:ln>
        </p:spPr>
        <p:txBody>
          <a:bodyPr spcFirstLastPara="1" wrap="square" lIns="0" tIns="0" rIns="0" bIns="0" anchor="t" anchorCtr="0">
            <a:spAutoFit/>
          </a:bodyPr>
          <a:lstStyle>
            <a:lvl1pPr lvl="0">
              <a:spcBef>
                <a:spcPts val="0"/>
              </a:spcBef>
              <a:spcAft>
                <a:spcPts val="0"/>
              </a:spcAft>
              <a:buSzPts val="3600"/>
              <a:buFont typeface="Source Sans Pro"/>
              <a:buNone/>
              <a:defRPr sz="3600" b="1" i="0">
                <a:latin typeface="Source Sans Pro" panose="020B0503030403020204" pitchFamily="34" charset="0"/>
                <a:ea typeface="Source Sans Pro" panose="020B0503030403020204" pitchFamily="34" charset="0"/>
                <a:cs typeface="Source Sans Pro" panose="020B0503030403020204" pitchFamily="34" charset="0"/>
                <a:sym typeface="Source Sans Pr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92" name="Google Shape;92;p7"/>
          <p:cNvSpPr txBox="1">
            <a:spLocks noGrp="1"/>
          </p:cNvSpPr>
          <p:nvPr>
            <p:ph type="body" idx="1"/>
          </p:nvPr>
        </p:nvSpPr>
        <p:spPr>
          <a:xfrm>
            <a:off x="228750" y="1309000"/>
            <a:ext cx="8687100" cy="3339300"/>
          </a:xfrm>
          <a:prstGeom prst="rect">
            <a:avLst/>
          </a:prstGeom>
          <a:noFill/>
          <a:ln>
            <a:noFill/>
          </a:ln>
        </p:spPr>
        <p:txBody>
          <a:bodyPr spcFirstLastPara="1" wrap="square" lIns="0" tIns="0" rIns="0" bIns="0" anchor="t" anchorCtr="0">
            <a:noAutofit/>
          </a:bodyPr>
          <a:lstStyle>
            <a:lvl1pPr marL="457200" lvl="0" indent="-419100">
              <a:lnSpc>
                <a:spcPct val="100000"/>
              </a:lnSpc>
              <a:spcBef>
                <a:spcPts val="0"/>
              </a:spcBef>
              <a:spcAft>
                <a:spcPts val="0"/>
              </a:spcAft>
              <a:buSzPts val="3000"/>
              <a:buFont typeface="Source Sans Pro"/>
              <a:buChar char="●"/>
              <a:defRPr sz="3000">
                <a:latin typeface="Source Sans Pro"/>
                <a:ea typeface="Source Sans Pro"/>
                <a:cs typeface="Source Sans Pro"/>
                <a:sym typeface="Source Sans Pro"/>
              </a:defRPr>
            </a:lvl1pPr>
            <a:lvl2pPr marL="914400" lvl="1" indent="-419100">
              <a:lnSpc>
                <a:spcPct val="100000"/>
              </a:lnSpc>
              <a:spcBef>
                <a:spcPts val="0"/>
              </a:spcBef>
              <a:spcAft>
                <a:spcPts val="0"/>
              </a:spcAft>
              <a:buSzPts val="3000"/>
              <a:buFont typeface="Source Sans Pro"/>
              <a:buChar char="○"/>
              <a:defRPr sz="3000">
                <a:latin typeface="Source Sans Pro"/>
                <a:ea typeface="Source Sans Pro"/>
                <a:cs typeface="Source Sans Pro"/>
                <a:sym typeface="Source Sans Pro"/>
              </a:defRPr>
            </a:lvl2pPr>
            <a:lvl3pPr marL="1371600" lvl="2" indent="-419100">
              <a:lnSpc>
                <a:spcPct val="100000"/>
              </a:lnSpc>
              <a:spcBef>
                <a:spcPts val="0"/>
              </a:spcBef>
              <a:spcAft>
                <a:spcPts val="0"/>
              </a:spcAft>
              <a:buSzPts val="3000"/>
              <a:buFont typeface="Source Sans Pro"/>
              <a:buChar char="■"/>
              <a:defRPr sz="3000">
                <a:latin typeface="Source Sans Pro"/>
                <a:ea typeface="Source Sans Pro"/>
                <a:cs typeface="Source Sans Pro"/>
                <a:sym typeface="Source Sans Pro"/>
              </a:defRPr>
            </a:lvl3pPr>
            <a:lvl4pPr marL="1828800" lvl="3" indent="-419100">
              <a:lnSpc>
                <a:spcPct val="100000"/>
              </a:lnSpc>
              <a:spcBef>
                <a:spcPts val="0"/>
              </a:spcBef>
              <a:spcAft>
                <a:spcPts val="0"/>
              </a:spcAft>
              <a:buSzPts val="3000"/>
              <a:buFont typeface="Source Sans Pro"/>
              <a:buChar char="●"/>
              <a:defRPr sz="3000">
                <a:latin typeface="Source Sans Pro"/>
                <a:ea typeface="Source Sans Pro"/>
                <a:cs typeface="Source Sans Pro"/>
                <a:sym typeface="Source Sans Pro"/>
              </a:defRPr>
            </a:lvl4pPr>
            <a:lvl5pPr marL="2286000" lvl="4" indent="-419100">
              <a:lnSpc>
                <a:spcPct val="100000"/>
              </a:lnSpc>
              <a:spcBef>
                <a:spcPts val="0"/>
              </a:spcBef>
              <a:spcAft>
                <a:spcPts val="0"/>
              </a:spcAft>
              <a:buSzPts val="3000"/>
              <a:buFont typeface="Source Sans Pro"/>
              <a:buChar char="○"/>
              <a:defRPr sz="3000">
                <a:latin typeface="Source Sans Pro"/>
                <a:ea typeface="Source Sans Pro"/>
                <a:cs typeface="Source Sans Pro"/>
                <a:sym typeface="Source Sans Pro"/>
              </a:defRPr>
            </a:lvl5pPr>
            <a:lvl6pPr marL="2743200" lvl="5" indent="-419100">
              <a:lnSpc>
                <a:spcPct val="100000"/>
              </a:lnSpc>
              <a:spcBef>
                <a:spcPts val="0"/>
              </a:spcBef>
              <a:spcAft>
                <a:spcPts val="0"/>
              </a:spcAft>
              <a:buSzPts val="3000"/>
              <a:buFont typeface="Source Sans Pro"/>
              <a:buChar char="■"/>
              <a:defRPr sz="3000">
                <a:latin typeface="Source Sans Pro"/>
                <a:ea typeface="Source Sans Pro"/>
                <a:cs typeface="Source Sans Pro"/>
                <a:sym typeface="Source Sans Pro"/>
              </a:defRPr>
            </a:lvl6pPr>
            <a:lvl7pPr marL="3200400" lvl="6" indent="-419100">
              <a:lnSpc>
                <a:spcPct val="100000"/>
              </a:lnSpc>
              <a:spcBef>
                <a:spcPts val="0"/>
              </a:spcBef>
              <a:spcAft>
                <a:spcPts val="0"/>
              </a:spcAft>
              <a:buSzPts val="3000"/>
              <a:buFont typeface="Source Sans Pro"/>
              <a:buChar char="●"/>
              <a:defRPr sz="3000">
                <a:latin typeface="Source Sans Pro"/>
                <a:ea typeface="Source Sans Pro"/>
                <a:cs typeface="Source Sans Pro"/>
                <a:sym typeface="Source Sans Pro"/>
              </a:defRPr>
            </a:lvl7pPr>
            <a:lvl8pPr marL="3657600" lvl="7" indent="-419100">
              <a:lnSpc>
                <a:spcPct val="100000"/>
              </a:lnSpc>
              <a:spcBef>
                <a:spcPts val="0"/>
              </a:spcBef>
              <a:spcAft>
                <a:spcPts val="0"/>
              </a:spcAft>
              <a:buSzPts val="3000"/>
              <a:buFont typeface="Source Sans Pro"/>
              <a:buChar char="○"/>
              <a:defRPr sz="3000">
                <a:latin typeface="Source Sans Pro"/>
                <a:ea typeface="Source Sans Pro"/>
                <a:cs typeface="Source Sans Pro"/>
                <a:sym typeface="Source Sans Pro"/>
              </a:defRPr>
            </a:lvl8pPr>
            <a:lvl9pPr marL="4114800" lvl="8" indent="-419100">
              <a:lnSpc>
                <a:spcPct val="100000"/>
              </a:lnSpc>
              <a:spcBef>
                <a:spcPts val="0"/>
              </a:spcBef>
              <a:spcAft>
                <a:spcPts val="0"/>
              </a:spcAft>
              <a:buSzPts val="3000"/>
              <a:buFont typeface="Source Sans Pro"/>
              <a:buChar char="■"/>
              <a:defRPr sz="3000">
                <a:latin typeface="Source Sans Pro"/>
                <a:ea typeface="Source Sans Pro"/>
                <a:cs typeface="Source Sans Pro"/>
                <a:sym typeface="Source Sans Pro"/>
              </a:defRPr>
            </a:lvl9pPr>
          </a:lstStyle>
          <a:p>
            <a:endParaRPr dirty="0"/>
          </a:p>
        </p:txBody>
      </p:sp>
    </p:spTree>
    <p:extLst>
      <p:ext uri="{BB962C8B-B14F-4D97-AF65-F5344CB8AC3E}">
        <p14:creationId xmlns:p14="http://schemas.microsoft.com/office/powerpoint/2010/main" val="83374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with Image and Text Slide">
  <p:cSld name="Title with Image and Text Slide">
    <p:spTree>
      <p:nvGrpSpPr>
        <p:cNvPr id="1" name="Shape 113"/>
        <p:cNvGrpSpPr/>
        <p:nvPr/>
      </p:nvGrpSpPr>
      <p:grpSpPr>
        <a:xfrm>
          <a:off x="0" y="0"/>
          <a:ext cx="0" cy="0"/>
          <a:chOff x="0" y="0"/>
          <a:chExt cx="0" cy="0"/>
        </a:xfrm>
      </p:grpSpPr>
      <p:sp>
        <p:nvSpPr>
          <p:cNvPr id="118" name="Google Shape;118;p10"/>
          <p:cNvSpPr txBox="1">
            <a:spLocks noGrp="1"/>
          </p:cNvSpPr>
          <p:nvPr>
            <p:ph type="title"/>
          </p:nvPr>
        </p:nvSpPr>
        <p:spPr>
          <a:xfrm>
            <a:off x="228600" y="685800"/>
            <a:ext cx="8686800" cy="553998"/>
          </a:xfrm>
          <a:prstGeom prst="rect">
            <a:avLst/>
          </a:prstGeom>
          <a:noFill/>
          <a:ln>
            <a:noFill/>
          </a:ln>
        </p:spPr>
        <p:txBody>
          <a:bodyPr spcFirstLastPara="1" wrap="square" lIns="0" tIns="0" rIns="0" bIns="0" anchor="t" anchorCtr="0">
            <a:spAutoFit/>
          </a:bodyPr>
          <a:lstStyle>
            <a:lvl1pPr lvl="0" rtl="0">
              <a:spcBef>
                <a:spcPts val="0"/>
              </a:spcBef>
              <a:spcAft>
                <a:spcPts val="0"/>
              </a:spcAft>
              <a:buSzPts val="3600"/>
              <a:buFont typeface="Source Sans Pro"/>
              <a:buNone/>
              <a:defRPr sz="3600" b="1" i="0">
                <a:latin typeface="Source Sans Pro" panose="020B0503030403020204" pitchFamily="34" charset="0"/>
                <a:ea typeface="Source Sans Pro" panose="020B0503030403020204" pitchFamily="34" charset="0"/>
                <a:cs typeface="Source Sans Pro" panose="020B0503030403020204" pitchFamily="34" charset="0"/>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119" name="Google Shape;119;p10"/>
          <p:cNvSpPr txBox="1">
            <a:spLocks noGrp="1"/>
          </p:cNvSpPr>
          <p:nvPr>
            <p:ph type="body" idx="1"/>
          </p:nvPr>
        </p:nvSpPr>
        <p:spPr>
          <a:xfrm>
            <a:off x="4800600" y="1447800"/>
            <a:ext cx="4114800" cy="2895600"/>
          </a:xfrm>
          <a:prstGeom prst="rect">
            <a:avLst/>
          </a:prstGeom>
          <a:noFill/>
          <a:ln>
            <a:noFill/>
          </a:ln>
        </p:spPr>
        <p:txBody>
          <a:bodyPr spcFirstLastPara="1" wrap="square" lIns="0" tIns="0" rIns="0" bIns="0" anchor="ctr" anchorCtr="0">
            <a:noAutofit/>
          </a:bodyPr>
          <a:lstStyle>
            <a:lvl1pPr marL="457200" lvl="0" indent="-355600" rtl="0">
              <a:spcBef>
                <a:spcPts val="0"/>
              </a:spcBef>
              <a:spcAft>
                <a:spcPts val="0"/>
              </a:spcAft>
              <a:buSzPts val="2000"/>
              <a:buFont typeface="Source Sans Pro"/>
              <a:buChar char="●"/>
              <a:defRPr sz="2000">
                <a:latin typeface="Source Sans Pro"/>
                <a:ea typeface="Source Sans Pro"/>
                <a:cs typeface="Source Sans Pro"/>
                <a:sym typeface="Source Sans Pro"/>
              </a:defRPr>
            </a:lvl1pPr>
            <a:lvl2pPr marL="914400" lvl="1" indent="-355600" rtl="0">
              <a:spcBef>
                <a:spcPts val="0"/>
              </a:spcBef>
              <a:spcAft>
                <a:spcPts val="0"/>
              </a:spcAft>
              <a:buSzPts val="2000"/>
              <a:buFont typeface="Source Sans Pro"/>
              <a:buChar char="○"/>
              <a:defRPr sz="2000">
                <a:latin typeface="Source Sans Pro"/>
                <a:ea typeface="Source Sans Pro"/>
                <a:cs typeface="Source Sans Pro"/>
                <a:sym typeface="Source Sans Pro"/>
              </a:defRPr>
            </a:lvl2pPr>
            <a:lvl3pPr marL="1371600" lvl="2" indent="-355600" rtl="0">
              <a:spcBef>
                <a:spcPts val="0"/>
              </a:spcBef>
              <a:spcAft>
                <a:spcPts val="0"/>
              </a:spcAft>
              <a:buSzPts val="2000"/>
              <a:buFont typeface="Source Sans Pro"/>
              <a:buChar char="■"/>
              <a:defRPr sz="2000">
                <a:latin typeface="Source Sans Pro"/>
                <a:ea typeface="Source Sans Pro"/>
                <a:cs typeface="Source Sans Pro"/>
                <a:sym typeface="Source Sans Pro"/>
              </a:defRPr>
            </a:lvl3pPr>
            <a:lvl4pPr marL="1828800" lvl="3" indent="-355600" rtl="0">
              <a:spcBef>
                <a:spcPts val="0"/>
              </a:spcBef>
              <a:spcAft>
                <a:spcPts val="0"/>
              </a:spcAft>
              <a:buSzPts val="2000"/>
              <a:buFont typeface="Source Sans Pro"/>
              <a:buChar char="●"/>
              <a:defRPr sz="2000">
                <a:latin typeface="Source Sans Pro"/>
                <a:ea typeface="Source Sans Pro"/>
                <a:cs typeface="Source Sans Pro"/>
                <a:sym typeface="Source Sans Pro"/>
              </a:defRPr>
            </a:lvl4pPr>
            <a:lvl5pPr marL="2286000" lvl="4" indent="-355600" rtl="0">
              <a:spcBef>
                <a:spcPts val="0"/>
              </a:spcBef>
              <a:spcAft>
                <a:spcPts val="0"/>
              </a:spcAft>
              <a:buSzPts val="2000"/>
              <a:buFont typeface="Source Sans Pro"/>
              <a:buChar char="○"/>
              <a:defRPr sz="2000">
                <a:latin typeface="Source Sans Pro"/>
                <a:ea typeface="Source Sans Pro"/>
                <a:cs typeface="Source Sans Pro"/>
                <a:sym typeface="Source Sans Pro"/>
              </a:defRPr>
            </a:lvl5pPr>
            <a:lvl6pPr marL="2743200" lvl="5" indent="-355600" rtl="0">
              <a:spcBef>
                <a:spcPts val="0"/>
              </a:spcBef>
              <a:spcAft>
                <a:spcPts val="0"/>
              </a:spcAft>
              <a:buSzPts val="2000"/>
              <a:buFont typeface="Source Sans Pro"/>
              <a:buChar char="■"/>
              <a:defRPr sz="2000">
                <a:latin typeface="Source Sans Pro"/>
                <a:ea typeface="Source Sans Pro"/>
                <a:cs typeface="Source Sans Pro"/>
                <a:sym typeface="Source Sans Pro"/>
              </a:defRPr>
            </a:lvl6pPr>
            <a:lvl7pPr marL="3200400" lvl="6" indent="-355600" rtl="0">
              <a:spcBef>
                <a:spcPts val="0"/>
              </a:spcBef>
              <a:spcAft>
                <a:spcPts val="0"/>
              </a:spcAft>
              <a:buSzPts val="2000"/>
              <a:buFont typeface="Source Sans Pro"/>
              <a:buChar char="●"/>
              <a:defRPr sz="2000">
                <a:latin typeface="Source Sans Pro"/>
                <a:ea typeface="Source Sans Pro"/>
                <a:cs typeface="Source Sans Pro"/>
                <a:sym typeface="Source Sans Pro"/>
              </a:defRPr>
            </a:lvl7pPr>
            <a:lvl8pPr marL="3657600" lvl="7" indent="-355600" rtl="0">
              <a:spcBef>
                <a:spcPts val="0"/>
              </a:spcBef>
              <a:spcAft>
                <a:spcPts val="0"/>
              </a:spcAft>
              <a:buSzPts val="2000"/>
              <a:buFont typeface="Source Sans Pro"/>
              <a:buChar char="○"/>
              <a:defRPr sz="2000">
                <a:latin typeface="Source Sans Pro"/>
                <a:ea typeface="Source Sans Pro"/>
                <a:cs typeface="Source Sans Pro"/>
                <a:sym typeface="Source Sans Pro"/>
              </a:defRPr>
            </a:lvl8pPr>
            <a:lvl9pPr marL="4114800" lvl="8" indent="-355600" rtl="0">
              <a:spcBef>
                <a:spcPts val="0"/>
              </a:spcBef>
              <a:spcAft>
                <a:spcPts val="0"/>
              </a:spcAft>
              <a:buSzPts val="2000"/>
              <a:buFont typeface="Source Sans Pro"/>
              <a:buChar char="■"/>
              <a:defRPr sz="2000">
                <a:latin typeface="Source Sans Pro"/>
                <a:ea typeface="Source Sans Pro"/>
                <a:cs typeface="Source Sans Pro"/>
                <a:sym typeface="Source Sans Pro"/>
              </a:defRPr>
            </a:lvl9pPr>
          </a:lstStyle>
          <a:p>
            <a:endParaRPr dirty="0"/>
          </a:p>
        </p:txBody>
      </p:sp>
      <p:sp>
        <p:nvSpPr>
          <p:cNvPr id="120" name="Google Shape;120;p10"/>
          <p:cNvSpPr>
            <a:spLocks noGrp="1"/>
          </p:cNvSpPr>
          <p:nvPr>
            <p:ph type="pic" idx="2"/>
          </p:nvPr>
        </p:nvSpPr>
        <p:spPr>
          <a:xfrm>
            <a:off x="228600" y="1447800"/>
            <a:ext cx="4343400" cy="2895600"/>
          </a:xfrm>
          <a:prstGeom prst="rect">
            <a:avLst/>
          </a:prstGeom>
          <a:noFill/>
          <a:ln>
            <a:noFill/>
          </a:ln>
        </p:spPr>
      </p:sp>
    </p:spTree>
    <p:extLst>
      <p:ext uri="{BB962C8B-B14F-4D97-AF65-F5344CB8AC3E}">
        <p14:creationId xmlns:p14="http://schemas.microsoft.com/office/powerpoint/2010/main" val="429402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246"/>
        <p:cNvGrpSpPr/>
        <p:nvPr/>
      </p:nvGrpSpPr>
      <p:grpSpPr>
        <a:xfrm>
          <a:off x="0" y="0"/>
          <a:ext cx="0" cy="0"/>
          <a:chOff x="0" y="0"/>
          <a:chExt cx="0" cy="0"/>
        </a:xfrm>
      </p:grpSpPr>
      <p:sp>
        <p:nvSpPr>
          <p:cNvPr id="252" name="Google Shape;252;p17"/>
          <p:cNvSpPr txBox="1">
            <a:spLocks noGrp="1"/>
          </p:cNvSpPr>
          <p:nvPr>
            <p:ph type="body" idx="1"/>
          </p:nvPr>
        </p:nvSpPr>
        <p:spPr>
          <a:xfrm>
            <a:off x="3941375" y="2905125"/>
            <a:ext cx="4945800" cy="785100"/>
          </a:xfrm>
          <a:prstGeom prst="rect">
            <a:avLst/>
          </a:prstGeom>
          <a:noFill/>
          <a:ln>
            <a:noFill/>
          </a:ln>
        </p:spPr>
        <p:txBody>
          <a:bodyPr spcFirstLastPara="1" wrap="square" lIns="0" tIns="0" rIns="0" bIns="0" anchor="t" anchorCtr="0">
            <a:noAutofit/>
          </a:bodyPr>
          <a:lstStyle>
            <a:lvl1pPr marL="457200" lvl="0" indent="-342900">
              <a:spcBef>
                <a:spcPts val="0"/>
              </a:spcBef>
              <a:spcAft>
                <a:spcPts val="0"/>
              </a:spcAft>
              <a:buSzPts val="1800"/>
              <a:buFont typeface="Source Sans Pro"/>
              <a:buChar char="●"/>
              <a:defRPr sz="1800">
                <a:latin typeface="Source Sans Pro"/>
                <a:ea typeface="Source Sans Pro"/>
                <a:cs typeface="Source Sans Pro"/>
                <a:sym typeface="Source Sans Pro"/>
              </a:defRPr>
            </a:lvl1pPr>
            <a:lvl2pPr marL="914400" lvl="1" indent="-342900">
              <a:spcBef>
                <a:spcPts val="0"/>
              </a:spcBef>
              <a:spcAft>
                <a:spcPts val="0"/>
              </a:spcAft>
              <a:buSzPts val="1800"/>
              <a:buFont typeface="Source Sans Pro"/>
              <a:buChar char="○"/>
              <a:defRPr sz="1800">
                <a:latin typeface="Source Sans Pro"/>
                <a:ea typeface="Source Sans Pro"/>
                <a:cs typeface="Source Sans Pro"/>
                <a:sym typeface="Source Sans Pro"/>
              </a:defRPr>
            </a:lvl2pPr>
            <a:lvl3pPr marL="1371600" lvl="2" indent="-342900">
              <a:spcBef>
                <a:spcPts val="0"/>
              </a:spcBef>
              <a:spcAft>
                <a:spcPts val="0"/>
              </a:spcAft>
              <a:buSzPts val="1800"/>
              <a:buFont typeface="Source Sans Pro"/>
              <a:buChar char="■"/>
              <a:defRPr sz="1800">
                <a:latin typeface="Source Sans Pro"/>
                <a:ea typeface="Source Sans Pro"/>
                <a:cs typeface="Source Sans Pro"/>
                <a:sym typeface="Source Sans Pro"/>
              </a:defRPr>
            </a:lvl3pPr>
            <a:lvl4pPr marL="1828800" lvl="3" indent="-342900">
              <a:spcBef>
                <a:spcPts val="0"/>
              </a:spcBef>
              <a:spcAft>
                <a:spcPts val="0"/>
              </a:spcAft>
              <a:buSzPts val="1800"/>
              <a:buFont typeface="Source Sans Pro"/>
              <a:buChar char="●"/>
              <a:defRPr sz="1800">
                <a:latin typeface="Source Sans Pro"/>
                <a:ea typeface="Source Sans Pro"/>
                <a:cs typeface="Source Sans Pro"/>
                <a:sym typeface="Source Sans Pro"/>
              </a:defRPr>
            </a:lvl4pPr>
            <a:lvl5pPr marL="2286000" lvl="4" indent="-342900">
              <a:spcBef>
                <a:spcPts val="0"/>
              </a:spcBef>
              <a:spcAft>
                <a:spcPts val="0"/>
              </a:spcAft>
              <a:buSzPts val="1800"/>
              <a:buFont typeface="Source Sans Pro"/>
              <a:buChar char="○"/>
              <a:defRPr sz="1800">
                <a:latin typeface="Source Sans Pro"/>
                <a:ea typeface="Source Sans Pro"/>
                <a:cs typeface="Source Sans Pro"/>
                <a:sym typeface="Source Sans Pro"/>
              </a:defRPr>
            </a:lvl5pPr>
            <a:lvl6pPr marL="2743200" lvl="5" indent="-342900">
              <a:spcBef>
                <a:spcPts val="0"/>
              </a:spcBef>
              <a:spcAft>
                <a:spcPts val="0"/>
              </a:spcAft>
              <a:buSzPts val="1800"/>
              <a:buFont typeface="Source Sans Pro"/>
              <a:buChar char="■"/>
              <a:defRPr sz="1800">
                <a:latin typeface="Source Sans Pro"/>
                <a:ea typeface="Source Sans Pro"/>
                <a:cs typeface="Source Sans Pro"/>
                <a:sym typeface="Source Sans Pro"/>
              </a:defRPr>
            </a:lvl6pPr>
            <a:lvl7pPr marL="3200400" lvl="6" indent="-342900">
              <a:spcBef>
                <a:spcPts val="0"/>
              </a:spcBef>
              <a:spcAft>
                <a:spcPts val="0"/>
              </a:spcAft>
              <a:buSzPts val="1800"/>
              <a:buFont typeface="Source Sans Pro"/>
              <a:buChar char="●"/>
              <a:defRPr sz="1800">
                <a:latin typeface="Source Sans Pro"/>
                <a:ea typeface="Source Sans Pro"/>
                <a:cs typeface="Source Sans Pro"/>
                <a:sym typeface="Source Sans Pro"/>
              </a:defRPr>
            </a:lvl7pPr>
            <a:lvl8pPr marL="3657600" lvl="7" indent="-342900">
              <a:spcBef>
                <a:spcPts val="0"/>
              </a:spcBef>
              <a:spcAft>
                <a:spcPts val="0"/>
              </a:spcAft>
              <a:buSzPts val="1800"/>
              <a:buFont typeface="Source Sans Pro"/>
              <a:buChar char="○"/>
              <a:defRPr sz="1800">
                <a:latin typeface="Source Sans Pro"/>
                <a:ea typeface="Source Sans Pro"/>
                <a:cs typeface="Source Sans Pro"/>
                <a:sym typeface="Source Sans Pro"/>
              </a:defRPr>
            </a:lvl8pPr>
            <a:lvl9pPr marL="4114800" lvl="8" indent="-342900">
              <a:spcBef>
                <a:spcPts val="0"/>
              </a:spcBef>
              <a:spcAft>
                <a:spcPts val="0"/>
              </a:spcAft>
              <a:buSzPts val="1800"/>
              <a:buFont typeface="Source Sans Pro"/>
              <a:buChar char="■"/>
              <a:defRPr sz="1800">
                <a:latin typeface="Source Sans Pro"/>
                <a:ea typeface="Source Sans Pro"/>
                <a:cs typeface="Source Sans Pro"/>
                <a:sym typeface="Source Sans Pro"/>
              </a:defRPr>
            </a:lvl9pPr>
          </a:lstStyle>
          <a:p>
            <a:endParaRPr/>
          </a:p>
        </p:txBody>
      </p:sp>
      <p:sp>
        <p:nvSpPr>
          <p:cNvPr id="253" name="Google Shape;253;p17"/>
          <p:cNvSpPr>
            <a:spLocks noGrp="1"/>
          </p:cNvSpPr>
          <p:nvPr>
            <p:ph type="pic" idx="2"/>
          </p:nvPr>
        </p:nvSpPr>
        <p:spPr>
          <a:xfrm>
            <a:off x="228600" y="1104900"/>
            <a:ext cx="3372000" cy="3392700"/>
          </a:xfrm>
          <a:prstGeom prst="rect">
            <a:avLst/>
          </a:prstGeom>
          <a:noFill/>
          <a:ln>
            <a:noFill/>
          </a:ln>
        </p:spPr>
      </p:sp>
      <p:sp>
        <p:nvSpPr>
          <p:cNvPr id="254" name="Google Shape;254;p17"/>
          <p:cNvSpPr txBox="1">
            <a:spLocks noGrp="1"/>
          </p:cNvSpPr>
          <p:nvPr>
            <p:ph type="title"/>
          </p:nvPr>
        </p:nvSpPr>
        <p:spPr>
          <a:xfrm>
            <a:off x="3952475" y="2065825"/>
            <a:ext cx="4945800" cy="785100"/>
          </a:xfrm>
          <a:prstGeom prst="rect">
            <a:avLst/>
          </a:prstGeom>
          <a:noFill/>
          <a:ln>
            <a:noFill/>
          </a:ln>
        </p:spPr>
        <p:txBody>
          <a:bodyPr spcFirstLastPara="1" wrap="square" lIns="0" tIns="0" rIns="0" bIns="0" anchor="t" anchorCtr="0">
            <a:noAutofit/>
          </a:bodyPr>
          <a:lstStyle>
            <a:lvl1pPr lvl="0">
              <a:spcBef>
                <a:spcPts val="0"/>
              </a:spcBef>
              <a:spcAft>
                <a:spcPts val="0"/>
              </a:spcAft>
              <a:buSzPts val="3600"/>
              <a:buFont typeface="Source Sans Pro"/>
              <a:buNone/>
              <a:defRPr sz="3600" b="1" i="0">
                <a:latin typeface="Source Sans Pro" panose="020B0503030403020204" pitchFamily="34" charset="0"/>
                <a:ea typeface="Source Sans Pro" panose="020B0503030403020204" pitchFamily="34" charset="0"/>
                <a:cs typeface="Source Sans Pro" panose="020B0503030403020204" pitchFamily="34" charset="0"/>
                <a:sym typeface="Source Sans Pro"/>
              </a:defRPr>
            </a:lvl1pPr>
            <a:lvl2pPr lvl="1">
              <a:spcBef>
                <a:spcPts val="0"/>
              </a:spcBef>
              <a:spcAft>
                <a:spcPts val="0"/>
              </a:spcAft>
              <a:buSzPts val="3600"/>
              <a:buFont typeface="Source Sans Pro"/>
              <a:buNone/>
              <a:defRPr sz="3600">
                <a:latin typeface="Source Sans Pro"/>
                <a:ea typeface="Source Sans Pro"/>
                <a:cs typeface="Source Sans Pro"/>
                <a:sym typeface="Source Sans Pro"/>
              </a:defRPr>
            </a:lvl2pPr>
            <a:lvl3pPr lvl="2">
              <a:spcBef>
                <a:spcPts val="0"/>
              </a:spcBef>
              <a:spcAft>
                <a:spcPts val="0"/>
              </a:spcAft>
              <a:buSzPts val="3600"/>
              <a:buFont typeface="Source Sans Pro"/>
              <a:buNone/>
              <a:defRPr sz="3600">
                <a:latin typeface="Source Sans Pro"/>
                <a:ea typeface="Source Sans Pro"/>
                <a:cs typeface="Source Sans Pro"/>
                <a:sym typeface="Source Sans Pro"/>
              </a:defRPr>
            </a:lvl3pPr>
            <a:lvl4pPr lvl="3">
              <a:spcBef>
                <a:spcPts val="0"/>
              </a:spcBef>
              <a:spcAft>
                <a:spcPts val="0"/>
              </a:spcAft>
              <a:buSzPts val="3600"/>
              <a:buFont typeface="Source Sans Pro"/>
              <a:buNone/>
              <a:defRPr sz="3600">
                <a:latin typeface="Source Sans Pro"/>
                <a:ea typeface="Source Sans Pro"/>
                <a:cs typeface="Source Sans Pro"/>
                <a:sym typeface="Source Sans Pro"/>
              </a:defRPr>
            </a:lvl4pPr>
            <a:lvl5pPr lvl="4">
              <a:spcBef>
                <a:spcPts val="0"/>
              </a:spcBef>
              <a:spcAft>
                <a:spcPts val="0"/>
              </a:spcAft>
              <a:buSzPts val="3600"/>
              <a:buFont typeface="Source Sans Pro"/>
              <a:buNone/>
              <a:defRPr sz="3600">
                <a:latin typeface="Source Sans Pro"/>
                <a:ea typeface="Source Sans Pro"/>
                <a:cs typeface="Source Sans Pro"/>
                <a:sym typeface="Source Sans Pro"/>
              </a:defRPr>
            </a:lvl5pPr>
            <a:lvl6pPr lvl="5">
              <a:spcBef>
                <a:spcPts val="0"/>
              </a:spcBef>
              <a:spcAft>
                <a:spcPts val="0"/>
              </a:spcAft>
              <a:buSzPts val="3600"/>
              <a:buFont typeface="Source Sans Pro"/>
              <a:buNone/>
              <a:defRPr sz="3600">
                <a:latin typeface="Source Sans Pro"/>
                <a:ea typeface="Source Sans Pro"/>
                <a:cs typeface="Source Sans Pro"/>
                <a:sym typeface="Source Sans Pro"/>
              </a:defRPr>
            </a:lvl6pPr>
            <a:lvl7pPr lvl="6">
              <a:spcBef>
                <a:spcPts val="0"/>
              </a:spcBef>
              <a:spcAft>
                <a:spcPts val="0"/>
              </a:spcAft>
              <a:buSzPts val="3600"/>
              <a:buFont typeface="Source Sans Pro"/>
              <a:buNone/>
              <a:defRPr sz="3600">
                <a:latin typeface="Source Sans Pro"/>
                <a:ea typeface="Source Sans Pro"/>
                <a:cs typeface="Source Sans Pro"/>
                <a:sym typeface="Source Sans Pro"/>
              </a:defRPr>
            </a:lvl7pPr>
            <a:lvl8pPr lvl="7">
              <a:spcBef>
                <a:spcPts val="0"/>
              </a:spcBef>
              <a:spcAft>
                <a:spcPts val="0"/>
              </a:spcAft>
              <a:buSzPts val="3600"/>
              <a:buFont typeface="Source Sans Pro"/>
              <a:buNone/>
              <a:defRPr sz="3600">
                <a:latin typeface="Source Sans Pro"/>
                <a:ea typeface="Source Sans Pro"/>
                <a:cs typeface="Source Sans Pro"/>
                <a:sym typeface="Source Sans Pro"/>
              </a:defRPr>
            </a:lvl8pPr>
            <a:lvl9pPr lvl="8">
              <a:spcBef>
                <a:spcPts val="0"/>
              </a:spcBef>
              <a:spcAft>
                <a:spcPts val="0"/>
              </a:spcAft>
              <a:buSzPts val="3600"/>
              <a:buFont typeface="Source Sans Pro"/>
              <a:buNone/>
              <a:defRPr sz="3600">
                <a:latin typeface="Source Sans Pro"/>
                <a:ea typeface="Source Sans Pro"/>
                <a:cs typeface="Source Sans Pro"/>
                <a:sym typeface="Source Sans Pro"/>
              </a:defRPr>
            </a:lvl9pPr>
          </a:lstStyle>
          <a:p>
            <a:endParaRPr dirty="0"/>
          </a:p>
        </p:txBody>
      </p:sp>
    </p:spTree>
    <p:extLst>
      <p:ext uri="{BB962C8B-B14F-4D97-AF65-F5344CB8AC3E}">
        <p14:creationId xmlns:p14="http://schemas.microsoft.com/office/powerpoint/2010/main" val="1938316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redits Slide">
  <p:cSld name="Credits Slide">
    <p:spTree>
      <p:nvGrpSpPr>
        <p:cNvPr id="1" name="Shape 255"/>
        <p:cNvGrpSpPr/>
        <p:nvPr/>
      </p:nvGrpSpPr>
      <p:grpSpPr>
        <a:xfrm>
          <a:off x="0" y="0"/>
          <a:ext cx="0" cy="0"/>
          <a:chOff x="0" y="0"/>
          <a:chExt cx="0" cy="0"/>
        </a:xfrm>
      </p:grpSpPr>
      <p:sp>
        <p:nvSpPr>
          <p:cNvPr id="263" name="Google Shape;263;p18"/>
          <p:cNvSpPr txBox="1">
            <a:spLocks noGrp="1"/>
          </p:cNvSpPr>
          <p:nvPr>
            <p:ph type="body" idx="1"/>
          </p:nvPr>
        </p:nvSpPr>
        <p:spPr>
          <a:xfrm>
            <a:off x="4810700" y="1266825"/>
            <a:ext cx="4104900" cy="2621400"/>
          </a:xfrm>
          <a:prstGeom prst="rect">
            <a:avLst/>
          </a:prstGeom>
          <a:noFill/>
          <a:ln>
            <a:noFill/>
          </a:ln>
        </p:spPr>
        <p:txBody>
          <a:bodyPr spcFirstLastPara="1" wrap="square" lIns="0" tIns="0" rIns="0" bIns="0" anchor="t" anchorCtr="0">
            <a:noAutofit/>
          </a:bodyPr>
          <a:lstStyle>
            <a:lvl1pPr marL="457200" lvl="0" indent="-342900" rtl="0">
              <a:spcBef>
                <a:spcPts val="0"/>
              </a:spcBef>
              <a:spcAft>
                <a:spcPts val="0"/>
              </a:spcAft>
              <a:buSzPts val="1800"/>
              <a:buFont typeface="Source Sans Pro"/>
              <a:buChar char="●"/>
              <a:defRPr sz="1800">
                <a:latin typeface="Source Sans Pro"/>
                <a:ea typeface="Source Sans Pro"/>
                <a:cs typeface="Source Sans Pro"/>
                <a:sym typeface="Source Sans Pro"/>
              </a:defRPr>
            </a:lvl1pPr>
            <a:lvl2pPr marL="914400" lvl="1" indent="-342900" rtl="0">
              <a:spcBef>
                <a:spcPts val="0"/>
              </a:spcBef>
              <a:spcAft>
                <a:spcPts val="0"/>
              </a:spcAft>
              <a:buSzPts val="1800"/>
              <a:buFont typeface="Source Sans Pro"/>
              <a:buChar char="○"/>
              <a:defRPr sz="1800">
                <a:latin typeface="Source Sans Pro"/>
                <a:ea typeface="Source Sans Pro"/>
                <a:cs typeface="Source Sans Pro"/>
                <a:sym typeface="Source Sans Pro"/>
              </a:defRPr>
            </a:lvl2pPr>
            <a:lvl3pPr marL="1371600" lvl="2" indent="-342900" rtl="0">
              <a:spcBef>
                <a:spcPts val="0"/>
              </a:spcBef>
              <a:spcAft>
                <a:spcPts val="0"/>
              </a:spcAft>
              <a:buSzPts val="1800"/>
              <a:buFont typeface="Source Sans Pro"/>
              <a:buChar char="■"/>
              <a:defRPr sz="1800">
                <a:latin typeface="Source Sans Pro"/>
                <a:ea typeface="Source Sans Pro"/>
                <a:cs typeface="Source Sans Pro"/>
                <a:sym typeface="Source Sans Pro"/>
              </a:defRPr>
            </a:lvl3pPr>
            <a:lvl4pPr marL="1828800" lvl="3" indent="-342900" rtl="0">
              <a:spcBef>
                <a:spcPts val="0"/>
              </a:spcBef>
              <a:spcAft>
                <a:spcPts val="0"/>
              </a:spcAft>
              <a:buSzPts val="1800"/>
              <a:buFont typeface="Source Sans Pro"/>
              <a:buChar char="●"/>
              <a:defRPr sz="1800">
                <a:latin typeface="Source Sans Pro"/>
                <a:ea typeface="Source Sans Pro"/>
                <a:cs typeface="Source Sans Pro"/>
                <a:sym typeface="Source Sans Pro"/>
              </a:defRPr>
            </a:lvl4pPr>
            <a:lvl5pPr marL="2286000" lvl="4" indent="-342900" rtl="0">
              <a:spcBef>
                <a:spcPts val="0"/>
              </a:spcBef>
              <a:spcAft>
                <a:spcPts val="0"/>
              </a:spcAft>
              <a:buSzPts val="1800"/>
              <a:buFont typeface="Source Sans Pro"/>
              <a:buChar char="○"/>
              <a:defRPr sz="1800">
                <a:latin typeface="Source Sans Pro"/>
                <a:ea typeface="Source Sans Pro"/>
                <a:cs typeface="Source Sans Pro"/>
                <a:sym typeface="Source Sans Pro"/>
              </a:defRPr>
            </a:lvl5pPr>
            <a:lvl6pPr marL="2743200" lvl="5" indent="-342900" rtl="0">
              <a:spcBef>
                <a:spcPts val="0"/>
              </a:spcBef>
              <a:spcAft>
                <a:spcPts val="0"/>
              </a:spcAft>
              <a:buSzPts val="1800"/>
              <a:buFont typeface="Source Sans Pro"/>
              <a:buChar char="■"/>
              <a:defRPr sz="1800">
                <a:latin typeface="Source Sans Pro"/>
                <a:ea typeface="Source Sans Pro"/>
                <a:cs typeface="Source Sans Pro"/>
                <a:sym typeface="Source Sans Pro"/>
              </a:defRPr>
            </a:lvl6pPr>
            <a:lvl7pPr marL="3200400" lvl="6" indent="-342900" rtl="0">
              <a:spcBef>
                <a:spcPts val="0"/>
              </a:spcBef>
              <a:spcAft>
                <a:spcPts val="0"/>
              </a:spcAft>
              <a:buSzPts val="1800"/>
              <a:buFont typeface="Source Sans Pro"/>
              <a:buChar char="●"/>
              <a:defRPr sz="1800">
                <a:latin typeface="Source Sans Pro"/>
                <a:ea typeface="Source Sans Pro"/>
                <a:cs typeface="Source Sans Pro"/>
                <a:sym typeface="Source Sans Pro"/>
              </a:defRPr>
            </a:lvl7pPr>
            <a:lvl8pPr marL="3657600" lvl="7" indent="-342900" rtl="0">
              <a:spcBef>
                <a:spcPts val="0"/>
              </a:spcBef>
              <a:spcAft>
                <a:spcPts val="0"/>
              </a:spcAft>
              <a:buSzPts val="1800"/>
              <a:buFont typeface="Source Sans Pro"/>
              <a:buChar char="○"/>
              <a:defRPr sz="1800">
                <a:latin typeface="Source Sans Pro"/>
                <a:ea typeface="Source Sans Pro"/>
                <a:cs typeface="Source Sans Pro"/>
                <a:sym typeface="Source Sans Pro"/>
              </a:defRPr>
            </a:lvl8pPr>
            <a:lvl9pPr marL="4114800" lvl="8" indent="-342900" rtl="0">
              <a:spcBef>
                <a:spcPts val="0"/>
              </a:spcBef>
              <a:spcAft>
                <a:spcPts val="0"/>
              </a:spcAft>
              <a:buSzPts val="1800"/>
              <a:buFont typeface="Source Sans Pro"/>
              <a:buChar char="■"/>
              <a:defRPr sz="1800">
                <a:latin typeface="Source Sans Pro"/>
                <a:ea typeface="Source Sans Pro"/>
                <a:cs typeface="Source Sans Pro"/>
                <a:sym typeface="Source Sans Pro"/>
              </a:defRPr>
            </a:lvl9pPr>
          </a:lstStyle>
          <a:p>
            <a:endParaRPr/>
          </a:p>
        </p:txBody>
      </p:sp>
      <p:sp>
        <p:nvSpPr>
          <p:cNvPr id="264" name="Google Shape;264;p18"/>
          <p:cNvSpPr txBox="1">
            <a:spLocks noGrp="1"/>
          </p:cNvSpPr>
          <p:nvPr>
            <p:ph type="body" idx="2"/>
          </p:nvPr>
        </p:nvSpPr>
        <p:spPr>
          <a:xfrm>
            <a:off x="242900" y="1266825"/>
            <a:ext cx="4104900" cy="2621400"/>
          </a:xfrm>
          <a:prstGeom prst="rect">
            <a:avLst/>
          </a:prstGeom>
          <a:noFill/>
          <a:ln>
            <a:noFill/>
          </a:ln>
        </p:spPr>
        <p:txBody>
          <a:bodyPr spcFirstLastPara="1" wrap="square" lIns="0" tIns="0" rIns="0" bIns="0" anchor="t" anchorCtr="0">
            <a:noAutofit/>
          </a:bodyPr>
          <a:lstStyle>
            <a:lvl1pPr marL="457200" lvl="0" indent="-342900" rtl="0">
              <a:spcBef>
                <a:spcPts val="0"/>
              </a:spcBef>
              <a:spcAft>
                <a:spcPts val="0"/>
              </a:spcAft>
              <a:buSzPts val="1800"/>
              <a:buFont typeface="Source Sans Pro"/>
              <a:buChar char="●"/>
              <a:defRPr sz="1800">
                <a:latin typeface="Source Sans Pro"/>
                <a:ea typeface="Source Sans Pro"/>
                <a:cs typeface="Source Sans Pro"/>
                <a:sym typeface="Source Sans Pro"/>
              </a:defRPr>
            </a:lvl1pPr>
            <a:lvl2pPr marL="914400" lvl="1" indent="-342900" rtl="0">
              <a:spcBef>
                <a:spcPts val="0"/>
              </a:spcBef>
              <a:spcAft>
                <a:spcPts val="0"/>
              </a:spcAft>
              <a:buSzPts val="1800"/>
              <a:buFont typeface="Source Sans Pro"/>
              <a:buChar char="○"/>
              <a:defRPr sz="1800">
                <a:latin typeface="Source Sans Pro"/>
                <a:ea typeface="Source Sans Pro"/>
                <a:cs typeface="Source Sans Pro"/>
                <a:sym typeface="Source Sans Pro"/>
              </a:defRPr>
            </a:lvl2pPr>
            <a:lvl3pPr marL="1371600" lvl="2" indent="-342900" rtl="0">
              <a:spcBef>
                <a:spcPts val="0"/>
              </a:spcBef>
              <a:spcAft>
                <a:spcPts val="0"/>
              </a:spcAft>
              <a:buSzPts val="1800"/>
              <a:buFont typeface="Source Sans Pro"/>
              <a:buChar char="■"/>
              <a:defRPr sz="1800">
                <a:latin typeface="Source Sans Pro"/>
                <a:ea typeface="Source Sans Pro"/>
                <a:cs typeface="Source Sans Pro"/>
                <a:sym typeface="Source Sans Pro"/>
              </a:defRPr>
            </a:lvl3pPr>
            <a:lvl4pPr marL="1828800" lvl="3" indent="-342900" rtl="0">
              <a:spcBef>
                <a:spcPts val="0"/>
              </a:spcBef>
              <a:spcAft>
                <a:spcPts val="0"/>
              </a:spcAft>
              <a:buSzPts val="1800"/>
              <a:buFont typeface="Source Sans Pro"/>
              <a:buChar char="●"/>
              <a:defRPr sz="1800">
                <a:latin typeface="Source Sans Pro"/>
                <a:ea typeface="Source Sans Pro"/>
                <a:cs typeface="Source Sans Pro"/>
                <a:sym typeface="Source Sans Pro"/>
              </a:defRPr>
            </a:lvl4pPr>
            <a:lvl5pPr marL="2286000" lvl="4" indent="-342900" rtl="0">
              <a:spcBef>
                <a:spcPts val="0"/>
              </a:spcBef>
              <a:spcAft>
                <a:spcPts val="0"/>
              </a:spcAft>
              <a:buSzPts val="1800"/>
              <a:buFont typeface="Source Sans Pro"/>
              <a:buChar char="○"/>
              <a:defRPr sz="1800">
                <a:latin typeface="Source Sans Pro"/>
                <a:ea typeface="Source Sans Pro"/>
                <a:cs typeface="Source Sans Pro"/>
                <a:sym typeface="Source Sans Pro"/>
              </a:defRPr>
            </a:lvl5pPr>
            <a:lvl6pPr marL="2743200" lvl="5" indent="-342900" rtl="0">
              <a:spcBef>
                <a:spcPts val="0"/>
              </a:spcBef>
              <a:spcAft>
                <a:spcPts val="0"/>
              </a:spcAft>
              <a:buSzPts val="1800"/>
              <a:buFont typeface="Source Sans Pro"/>
              <a:buChar char="■"/>
              <a:defRPr sz="1800">
                <a:latin typeface="Source Sans Pro"/>
                <a:ea typeface="Source Sans Pro"/>
                <a:cs typeface="Source Sans Pro"/>
                <a:sym typeface="Source Sans Pro"/>
              </a:defRPr>
            </a:lvl6pPr>
            <a:lvl7pPr marL="3200400" lvl="6" indent="-342900" rtl="0">
              <a:spcBef>
                <a:spcPts val="0"/>
              </a:spcBef>
              <a:spcAft>
                <a:spcPts val="0"/>
              </a:spcAft>
              <a:buSzPts val="1800"/>
              <a:buFont typeface="Source Sans Pro"/>
              <a:buChar char="●"/>
              <a:defRPr sz="1800">
                <a:latin typeface="Source Sans Pro"/>
                <a:ea typeface="Source Sans Pro"/>
                <a:cs typeface="Source Sans Pro"/>
                <a:sym typeface="Source Sans Pro"/>
              </a:defRPr>
            </a:lvl7pPr>
            <a:lvl8pPr marL="3657600" lvl="7" indent="-342900" rtl="0">
              <a:spcBef>
                <a:spcPts val="0"/>
              </a:spcBef>
              <a:spcAft>
                <a:spcPts val="0"/>
              </a:spcAft>
              <a:buSzPts val="1800"/>
              <a:buFont typeface="Source Sans Pro"/>
              <a:buChar char="○"/>
              <a:defRPr sz="1800">
                <a:latin typeface="Source Sans Pro"/>
                <a:ea typeface="Source Sans Pro"/>
                <a:cs typeface="Source Sans Pro"/>
                <a:sym typeface="Source Sans Pro"/>
              </a:defRPr>
            </a:lvl8pPr>
            <a:lvl9pPr marL="4114800" lvl="8" indent="-342900" rtl="0">
              <a:spcBef>
                <a:spcPts val="0"/>
              </a:spcBef>
              <a:spcAft>
                <a:spcPts val="0"/>
              </a:spcAft>
              <a:buSzPts val="1800"/>
              <a:buFont typeface="Source Sans Pro"/>
              <a:buChar char="■"/>
              <a:defRPr sz="1800">
                <a:latin typeface="Source Sans Pro"/>
                <a:ea typeface="Source Sans Pro"/>
                <a:cs typeface="Source Sans Pro"/>
                <a:sym typeface="Source Sans Pro"/>
              </a:defRPr>
            </a:lvl9pPr>
          </a:lstStyle>
          <a:p>
            <a:endParaRPr/>
          </a:p>
        </p:txBody>
      </p:sp>
      <p:sp>
        <p:nvSpPr>
          <p:cNvPr id="265" name="Google Shape;265;p18"/>
          <p:cNvSpPr txBox="1">
            <a:spLocks noGrp="1"/>
          </p:cNvSpPr>
          <p:nvPr>
            <p:ph type="title"/>
          </p:nvPr>
        </p:nvSpPr>
        <p:spPr>
          <a:xfrm>
            <a:off x="179175" y="211750"/>
            <a:ext cx="1654800" cy="6747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3600"/>
              <a:buFont typeface="Source Sans Pro"/>
              <a:buNone/>
              <a:defRPr sz="3600" b="1" i="0">
                <a:latin typeface="Source Sans Pro" panose="020B0503030403020204" pitchFamily="34" charset="0"/>
                <a:ea typeface="Source Sans Pro" panose="020B0503030403020204" pitchFamily="34" charset="0"/>
                <a:cs typeface="Source Sans Pro" panose="020B0503030403020204" pitchFamily="34" charset="0"/>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grpSp>
        <p:nvGrpSpPr>
          <p:cNvPr id="14" name="Google Shape;53;p5">
            <a:extLst>
              <a:ext uri="{FF2B5EF4-FFF2-40B4-BE49-F238E27FC236}">
                <a16:creationId xmlns:a16="http://schemas.microsoft.com/office/drawing/2014/main" id="{3CEF2444-1892-5D8F-7325-801FA7411985}"/>
              </a:ext>
            </a:extLst>
          </p:cNvPr>
          <p:cNvGrpSpPr/>
          <p:nvPr userDrawn="1"/>
        </p:nvGrpSpPr>
        <p:grpSpPr>
          <a:xfrm>
            <a:off x="1833976" y="361318"/>
            <a:ext cx="7081076" cy="237431"/>
            <a:chOff x="18025" y="276802"/>
            <a:chExt cx="9126000" cy="356128"/>
          </a:xfrm>
        </p:grpSpPr>
        <p:sp>
          <p:nvSpPr>
            <p:cNvPr id="15" name="Google Shape;54;p5">
              <a:extLst>
                <a:ext uri="{FF2B5EF4-FFF2-40B4-BE49-F238E27FC236}">
                  <a16:creationId xmlns:a16="http://schemas.microsoft.com/office/drawing/2014/main" id="{9846FA7A-72B6-B0CE-CAB8-E6A5B725CA4F}"/>
                </a:ext>
              </a:extLst>
            </p:cNvPr>
            <p:cNvSpPr/>
            <p:nvPr/>
          </p:nvSpPr>
          <p:spPr>
            <a:xfrm>
              <a:off x="18025" y="276802"/>
              <a:ext cx="9126000" cy="54300"/>
            </a:xfrm>
            <a:prstGeom prst="rect">
              <a:avLst/>
            </a:prstGeom>
            <a:solidFill>
              <a:srgbClr val="F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5;p5">
              <a:extLst>
                <a:ext uri="{FF2B5EF4-FFF2-40B4-BE49-F238E27FC236}">
                  <a16:creationId xmlns:a16="http://schemas.microsoft.com/office/drawing/2014/main" id="{C8A0BE00-441B-7F8C-E6B4-059540602032}"/>
                </a:ext>
              </a:extLst>
            </p:cNvPr>
            <p:cNvSpPr/>
            <p:nvPr/>
          </p:nvSpPr>
          <p:spPr>
            <a:xfrm>
              <a:off x="18025" y="433752"/>
              <a:ext cx="9126000" cy="54300"/>
            </a:xfrm>
            <a:prstGeom prst="rect">
              <a:avLst/>
            </a:prstGeom>
            <a:solidFill>
              <a:srgbClr val="7CA6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6;p5">
              <a:extLst>
                <a:ext uri="{FF2B5EF4-FFF2-40B4-BE49-F238E27FC236}">
                  <a16:creationId xmlns:a16="http://schemas.microsoft.com/office/drawing/2014/main" id="{1D55904F-0598-1B2C-6278-CA79192EBDB5}"/>
                </a:ext>
              </a:extLst>
            </p:cNvPr>
            <p:cNvSpPr/>
            <p:nvPr/>
          </p:nvSpPr>
          <p:spPr>
            <a:xfrm>
              <a:off x="18025" y="578630"/>
              <a:ext cx="9126000" cy="54300"/>
            </a:xfrm>
            <a:prstGeom prst="rect">
              <a:avLst/>
            </a:prstGeom>
            <a:solidFill>
              <a:srgbClr val="3767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46502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E0A5A-4D09-07B9-0E53-0FBBA18081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91FF0F-21E1-244D-2F65-EFC3B338BB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DA399B-CF22-E5FC-2834-DABE8CE4F51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BC2F3FA-0075-BEAA-8793-61D1D663FB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667877-BE38-931E-49FE-BAF1E9D9869E}"/>
              </a:ext>
            </a:extLst>
          </p:cNvPr>
          <p:cNvSpPr>
            <a:spLocks noGrp="1"/>
          </p:cNvSpPr>
          <p:nvPr>
            <p:ph type="sldNum" sz="quarter" idx="12"/>
          </p:nvPr>
        </p:nvSpPr>
        <p:spPr/>
        <p:txBody>
          <a:bodyPr/>
          <a:lstStyle/>
          <a:p>
            <a:fld id="{395C0C95-9207-4C89-8719-76989DB42594}" type="slidenum">
              <a:rPr lang="en-US" smtClean="0"/>
              <a:t>‹#›</a:t>
            </a:fld>
            <a:endParaRPr lang="en-US"/>
          </a:p>
        </p:txBody>
      </p:sp>
    </p:spTree>
    <p:extLst>
      <p:ext uri="{BB962C8B-B14F-4D97-AF65-F5344CB8AC3E}">
        <p14:creationId xmlns:p14="http://schemas.microsoft.com/office/powerpoint/2010/main" val="1506554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273"/>
        <p:cNvGrpSpPr/>
        <p:nvPr/>
      </p:nvGrpSpPr>
      <p:grpSpPr>
        <a:xfrm>
          <a:off x="0" y="0"/>
          <a:ext cx="0" cy="0"/>
          <a:chOff x="0" y="0"/>
          <a:chExt cx="0" cy="0"/>
        </a:xfrm>
      </p:grpSpPr>
      <p:sp>
        <p:nvSpPr>
          <p:cNvPr id="2" name="Date Placeholder 1">
            <a:extLst>
              <a:ext uri="{FF2B5EF4-FFF2-40B4-BE49-F238E27FC236}">
                <a16:creationId xmlns:a16="http://schemas.microsoft.com/office/drawing/2014/main" id="{C0CDC82D-3899-C438-8466-C0D451948122}"/>
              </a:ext>
            </a:extLst>
          </p:cNvPr>
          <p:cNvSpPr>
            <a:spLocks noGrp="1"/>
          </p:cNvSpPr>
          <p:nvPr>
            <p:ph type="dt" sz="half" idx="10"/>
          </p:nvPr>
        </p:nvSpPr>
        <p:spPr/>
        <p:txBody>
          <a:bodyPr/>
          <a:lstStyle/>
          <a:p>
            <a:endParaRPr lang="en-US"/>
          </a:p>
        </p:txBody>
      </p:sp>
      <p:sp>
        <p:nvSpPr>
          <p:cNvPr id="3" name="Slide Number Placeholder 2">
            <a:extLst>
              <a:ext uri="{FF2B5EF4-FFF2-40B4-BE49-F238E27FC236}">
                <a16:creationId xmlns:a16="http://schemas.microsoft.com/office/drawing/2014/main" id="{9A1CA058-EAED-09BD-EABB-4F13FB5A332E}"/>
              </a:ext>
            </a:extLst>
          </p:cNvPr>
          <p:cNvSpPr>
            <a:spLocks noGrp="1"/>
          </p:cNvSpPr>
          <p:nvPr>
            <p:ph type="sldNum" sz="quarter" idx="11"/>
          </p:nvPr>
        </p:nvSpPr>
        <p:spPr/>
        <p:txBody>
          <a:bodyPr/>
          <a:lstStyle/>
          <a:p>
            <a:fld id="{395C0C95-9207-4C89-8719-76989DB42594}" type="slidenum">
              <a:rPr lang="en-US" smtClean="0"/>
              <a:t>‹#›</a:t>
            </a:fld>
            <a:endParaRPr lang="en-US"/>
          </a:p>
        </p:txBody>
      </p:sp>
    </p:spTree>
    <p:extLst>
      <p:ext uri="{BB962C8B-B14F-4D97-AF65-F5344CB8AC3E}">
        <p14:creationId xmlns:p14="http://schemas.microsoft.com/office/powerpoint/2010/main" val="1129102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1F27D-7D56-9434-0B13-8FB797B8BEE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15B81FC-B623-E625-7B96-35486E40FBD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0BCE1A-99E6-1977-DEDE-DD5BEE13C4E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175C4FD-9EAD-B732-9E25-60D2A4E3C2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010048-8977-70D3-4C0E-36375CE91F05}"/>
              </a:ext>
            </a:extLst>
          </p:cNvPr>
          <p:cNvSpPr>
            <a:spLocks noGrp="1"/>
          </p:cNvSpPr>
          <p:nvPr>
            <p:ph type="sldNum" sz="quarter" idx="12"/>
          </p:nvPr>
        </p:nvSpPr>
        <p:spPr/>
        <p:txBody>
          <a:bodyPr/>
          <a:lstStyle/>
          <a:p>
            <a:fld id="{395C0C95-9207-4C89-8719-76989DB42594}" type="slidenum">
              <a:rPr lang="en-US" smtClean="0"/>
              <a:t>‹#›</a:t>
            </a:fld>
            <a:endParaRPr lang="en-US"/>
          </a:p>
        </p:txBody>
      </p:sp>
    </p:spTree>
    <p:extLst>
      <p:ext uri="{BB962C8B-B14F-4D97-AF65-F5344CB8AC3E}">
        <p14:creationId xmlns:p14="http://schemas.microsoft.com/office/powerpoint/2010/main" val="635714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DD8A3-A24A-A82A-FAB1-D5A90658C3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651AED-002D-5065-C078-E392585AAEA3}"/>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781FCF-CE27-F0A1-F0D2-B090D0357FE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E3A3F7-13EC-7EE1-776B-BAA17BE8A81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5548C87-D33C-9085-A68A-96ABD8E510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1E4E8E-987C-3431-4536-A8F0B028AAF3}"/>
              </a:ext>
            </a:extLst>
          </p:cNvPr>
          <p:cNvSpPr>
            <a:spLocks noGrp="1"/>
          </p:cNvSpPr>
          <p:nvPr>
            <p:ph type="sldNum" sz="quarter" idx="12"/>
          </p:nvPr>
        </p:nvSpPr>
        <p:spPr/>
        <p:txBody>
          <a:bodyPr/>
          <a:lstStyle/>
          <a:p>
            <a:fld id="{395C0C95-9207-4C89-8719-76989DB42594}" type="slidenum">
              <a:rPr lang="en-US" smtClean="0"/>
              <a:t>‹#›</a:t>
            </a:fld>
            <a:endParaRPr lang="en-US"/>
          </a:p>
        </p:txBody>
      </p:sp>
    </p:spTree>
    <p:extLst>
      <p:ext uri="{BB962C8B-B14F-4D97-AF65-F5344CB8AC3E}">
        <p14:creationId xmlns:p14="http://schemas.microsoft.com/office/powerpoint/2010/main" val="3959107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3E9D2-0562-D611-8C70-2F63A7A87C16}"/>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28F0B1-1196-6BCD-D9AE-2BF93DE15C9E}"/>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7B52FB-6195-4E8E-6C20-9F8481E7A89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6EDAAF-59E5-7111-466D-3DC5D63B39D1}"/>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8EBC248-9491-9E4E-D8AF-D6654E49B573}"/>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E5E22B-41EB-0CD7-5867-4945FF959A50}"/>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C73F6A12-3CD5-6C25-A886-D21BD8738D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788195-546A-FD08-3E74-4AC9B2665522}"/>
              </a:ext>
            </a:extLst>
          </p:cNvPr>
          <p:cNvSpPr>
            <a:spLocks noGrp="1"/>
          </p:cNvSpPr>
          <p:nvPr>
            <p:ph type="sldNum" sz="quarter" idx="12"/>
          </p:nvPr>
        </p:nvSpPr>
        <p:spPr/>
        <p:txBody>
          <a:bodyPr/>
          <a:lstStyle/>
          <a:p>
            <a:fld id="{395C0C95-9207-4C89-8719-76989DB42594}" type="slidenum">
              <a:rPr lang="en-US" smtClean="0"/>
              <a:t>‹#›</a:t>
            </a:fld>
            <a:endParaRPr lang="en-US"/>
          </a:p>
        </p:txBody>
      </p:sp>
    </p:spTree>
    <p:extLst>
      <p:ext uri="{BB962C8B-B14F-4D97-AF65-F5344CB8AC3E}">
        <p14:creationId xmlns:p14="http://schemas.microsoft.com/office/powerpoint/2010/main" val="3197892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50E83-07EC-0EA4-832A-27FEF52326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90BD31-120E-BBD3-E28E-A7FCECAA4167}"/>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1624B5C-6340-4F69-B835-7B126BBACF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CABE44-BB0E-3EC9-8C2A-E15988EBA6DE}"/>
              </a:ext>
            </a:extLst>
          </p:cNvPr>
          <p:cNvSpPr>
            <a:spLocks noGrp="1"/>
          </p:cNvSpPr>
          <p:nvPr>
            <p:ph type="sldNum" sz="quarter" idx="12"/>
          </p:nvPr>
        </p:nvSpPr>
        <p:spPr/>
        <p:txBody>
          <a:bodyPr/>
          <a:lstStyle/>
          <a:p>
            <a:fld id="{395C0C95-9207-4C89-8719-76989DB42594}" type="slidenum">
              <a:rPr lang="en-US" smtClean="0"/>
              <a:t>‹#›</a:t>
            </a:fld>
            <a:endParaRPr lang="en-US"/>
          </a:p>
        </p:txBody>
      </p:sp>
    </p:spTree>
    <p:extLst>
      <p:ext uri="{BB962C8B-B14F-4D97-AF65-F5344CB8AC3E}">
        <p14:creationId xmlns:p14="http://schemas.microsoft.com/office/powerpoint/2010/main" val="1837447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A110C5-6B17-DD13-11CB-256BD8831F78}"/>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6EAE7860-E298-F663-B61E-B22CB41A43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7E6E1E-A447-9186-D86C-EF8DB0C266EE}"/>
              </a:ext>
            </a:extLst>
          </p:cNvPr>
          <p:cNvSpPr>
            <a:spLocks noGrp="1"/>
          </p:cNvSpPr>
          <p:nvPr>
            <p:ph type="sldNum" sz="quarter" idx="12"/>
          </p:nvPr>
        </p:nvSpPr>
        <p:spPr/>
        <p:txBody>
          <a:bodyPr/>
          <a:lstStyle/>
          <a:p>
            <a:fld id="{395C0C95-9207-4C89-8719-76989DB42594}" type="slidenum">
              <a:rPr lang="en-US" smtClean="0"/>
              <a:t>‹#›</a:t>
            </a:fld>
            <a:endParaRPr lang="en-US"/>
          </a:p>
        </p:txBody>
      </p:sp>
    </p:spTree>
    <p:extLst>
      <p:ext uri="{BB962C8B-B14F-4D97-AF65-F5344CB8AC3E}">
        <p14:creationId xmlns:p14="http://schemas.microsoft.com/office/powerpoint/2010/main" val="2124625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FB651-C2B3-DD2E-C59D-88E3EF24828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107D1F8-7034-B0E2-4B3F-DEC4360C7ED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EC67BB-D6D4-1A76-5688-29B7CE0FFBA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353E551-F175-93A1-EE2E-ADEC569E2C0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63272C0-7098-2532-4E5E-192C8924F6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6C1CE8-C344-3F12-D615-D4273C5932C3}"/>
              </a:ext>
            </a:extLst>
          </p:cNvPr>
          <p:cNvSpPr>
            <a:spLocks noGrp="1"/>
          </p:cNvSpPr>
          <p:nvPr>
            <p:ph type="sldNum" sz="quarter" idx="12"/>
          </p:nvPr>
        </p:nvSpPr>
        <p:spPr/>
        <p:txBody>
          <a:bodyPr/>
          <a:lstStyle/>
          <a:p>
            <a:fld id="{395C0C95-9207-4C89-8719-76989DB42594}" type="slidenum">
              <a:rPr lang="en-US" smtClean="0"/>
              <a:t>‹#›</a:t>
            </a:fld>
            <a:endParaRPr lang="en-US"/>
          </a:p>
        </p:txBody>
      </p:sp>
    </p:spTree>
    <p:extLst>
      <p:ext uri="{BB962C8B-B14F-4D97-AF65-F5344CB8AC3E}">
        <p14:creationId xmlns:p14="http://schemas.microsoft.com/office/powerpoint/2010/main" val="1634206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E55F0-59FD-30D6-17F3-6532546DACC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36ABA24-A8EC-1134-1BA2-1E00794E1FB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90F2A40-3A3A-8391-3A4C-8E8E4ACCF18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21487F8-61F3-9A05-3F01-497446379C7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402F9E4-E615-A81C-6CFA-0C012948FB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DBDADB-A0D3-F69F-4C8D-57472CB897FA}"/>
              </a:ext>
            </a:extLst>
          </p:cNvPr>
          <p:cNvSpPr>
            <a:spLocks noGrp="1"/>
          </p:cNvSpPr>
          <p:nvPr>
            <p:ph type="sldNum" sz="quarter" idx="12"/>
          </p:nvPr>
        </p:nvSpPr>
        <p:spPr/>
        <p:txBody>
          <a:bodyPr/>
          <a:lstStyle/>
          <a:p>
            <a:fld id="{395C0C95-9207-4C89-8719-76989DB42594}" type="slidenum">
              <a:rPr lang="en-US" smtClean="0"/>
              <a:t>‹#›</a:t>
            </a:fld>
            <a:endParaRPr lang="en-US"/>
          </a:p>
        </p:txBody>
      </p:sp>
    </p:spTree>
    <p:extLst>
      <p:ext uri="{BB962C8B-B14F-4D97-AF65-F5344CB8AC3E}">
        <p14:creationId xmlns:p14="http://schemas.microsoft.com/office/powerpoint/2010/main" val="934371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09DEA7-84C0-757F-BC9C-39FFFBB38A58}"/>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1DFBF2-E777-6C1B-B2CE-EC2A36F1F51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46D48F-0437-1E2E-0D46-C623163E4720}"/>
              </a:ext>
            </a:extLst>
          </p:cNvPr>
          <p:cNvSpPr>
            <a:spLocks noGrp="1"/>
          </p:cNvSpPr>
          <p:nvPr>
            <p:ph type="dt" sz="half" idx="2"/>
          </p:nvPr>
        </p:nvSpPr>
        <p:spPr>
          <a:xfrm>
            <a:off x="628650" y="465863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551BD46-4E59-0E01-F76F-C2258D6C72DC}"/>
              </a:ext>
            </a:extLst>
          </p:cNvPr>
          <p:cNvSpPr>
            <a:spLocks noGrp="1"/>
          </p:cNvSpPr>
          <p:nvPr>
            <p:ph type="ftr" sz="quarter" idx="3"/>
          </p:nvPr>
        </p:nvSpPr>
        <p:spPr>
          <a:xfrm>
            <a:off x="3028950" y="465863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80836E-EA0E-39F1-76F0-C661079EB892}"/>
              </a:ext>
            </a:extLst>
          </p:cNvPr>
          <p:cNvSpPr>
            <a:spLocks noGrp="1"/>
          </p:cNvSpPr>
          <p:nvPr>
            <p:ph type="sldNum" sz="quarter" idx="4"/>
          </p:nvPr>
        </p:nvSpPr>
        <p:spPr>
          <a:xfrm>
            <a:off x="6457950" y="465863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95C0C95-9207-4C89-8719-76989DB42594}" type="slidenum">
              <a:rPr lang="en-US" smtClean="0"/>
              <a:t>‹#›</a:t>
            </a:fld>
            <a:endParaRPr lang="en-US"/>
          </a:p>
        </p:txBody>
      </p:sp>
      <p:grpSp>
        <p:nvGrpSpPr>
          <p:cNvPr id="7" name="Google Shape;23;p3">
            <a:extLst>
              <a:ext uri="{FF2B5EF4-FFF2-40B4-BE49-F238E27FC236}">
                <a16:creationId xmlns:a16="http://schemas.microsoft.com/office/drawing/2014/main" id="{2386C999-D7D7-4B41-0091-186C372880BB}"/>
              </a:ext>
            </a:extLst>
          </p:cNvPr>
          <p:cNvGrpSpPr/>
          <p:nvPr userDrawn="1"/>
        </p:nvGrpSpPr>
        <p:grpSpPr>
          <a:xfrm>
            <a:off x="0" y="4955700"/>
            <a:ext cx="9144150" cy="187798"/>
            <a:chOff x="0" y="4955675"/>
            <a:chExt cx="9144150" cy="187798"/>
          </a:xfrm>
        </p:grpSpPr>
        <p:sp>
          <p:nvSpPr>
            <p:cNvPr id="8" name="Google Shape;24;p3">
              <a:extLst>
                <a:ext uri="{FF2B5EF4-FFF2-40B4-BE49-F238E27FC236}">
                  <a16:creationId xmlns:a16="http://schemas.microsoft.com/office/drawing/2014/main" id="{12CDB6AC-BED5-5DE4-B65E-A79820A70631}"/>
                </a:ext>
              </a:extLst>
            </p:cNvPr>
            <p:cNvSpPr/>
            <p:nvPr/>
          </p:nvSpPr>
          <p:spPr>
            <a:xfrm>
              <a:off x="0" y="4995273"/>
              <a:ext cx="9144000" cy="148200"/>
            </a:xfrm>
            <a:prstGeom prst="rect">
              <a:avLst/>
            </a:prstGeom>
            <a:solidFill>
              <a:srgbClr val="3767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5;p3">
              <a:extLst>
                <a:ext uri="{FF2B5EF4-FFF2-40B4-BE49-F238E27FC236}">
                  <a16:creationId xmlns:a16="http://schemas.microsoft.com/office/drawing/2014/main" id="{71290EA2-474B-95AA-A97A-E9E666F422C1}"/>
                </a:ext>
              </a:extLst>
            </p:cNvPr>
            <p:cNvSpPr/>
            <p:nvPr/>
          </p:nvSpPr>
          <p:spPr>
            <a:xfrm>
              <a:off x="150" y="4955675"/>
              <a:ext cx="9144000" cy="39600"/>
            </a:xfrm>
            <a:prstGeom prst="rect">
              <a:avLst/>
            </a:prstGeom>
            <a:solidFill>
              <a:srgbClr val="F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534910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2" r:id="rId12"/>
    <p:sldLayoutId id="2147483683" r:id="rId13"/>
    <p:sldLayoutId id="2147483685" r:id="rId14"/>
    <p:sldLayoutId id="2147483686" r:id="rId15"/>
    <p:sldLayoutId id="2147483687" r:id="rId16"/>
    <p:sldLayoutId id="2147483690" r:id="rId17"/>
    <p:sldLayoutId id="2147483697" r:id="rId18"/>
    <p:sldLayoutId id="2147483698" r:id="rId19"/>
    <p:sldLayoutId id="2147483700" r:id="rId20"/>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hyperlink" Target="https://www.nrcs.usda.gov/sites/default/files/2023-10/NRCS-CSAF-Mitigation-Activities-List.pdf" TargetMode="External"/><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hyperlink" Target="https://cast.chesapeakebay.net/Home/TMDLTracking#trendsOverTimeSection"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hyperlink" Target="https://cast.chesapeakebay.net/ecohealth/index" TargetMode="External"/><Relationship Id="rId4" Type="http://schemas.openxmlformats.org/officeDocument/2006/relationships/hyperlink" Target="https://cast.chesapeakebay.net/"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9.xml"/><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0.xml"/><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1.xml"/><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4.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6.xml"/><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7.xml"/><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8.xml"/><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9.xml"/><Relationship Id="rId1" Type="http://schemas.openxmlformats.org/officeDocument/2006/relationships/slideLayout" Target="../slideLayouts/slideLayout20.xml"/></Relationships>
</file>

<file path=ppt/slides/_rels/slide7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0.xml"/><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1.xml"/><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2.xml"/><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3.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hyperlink" Target="https://www.chesapeakeprogress.com/abundant-life/forest-buffers" TargetMode="External"/><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4.xml"/><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5.xml"/><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6.xml"/><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7.xml"/><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8.xml"/><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9.xml"/><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0.xml"/><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2.xml"/><Relationship Id="rId1" Type="http://schemas.openxmlformats.org/officeDocument/2006/relationships/slideLayout" Target="../slideLayouts/slideLayout20.xml"/></Relationships>
</file>

<file path=ppt/slides/_rels/slide8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3.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4.xml"/><Relationship Id="rId1" Type="http://schemas.openxmlformats.org/officeDocument/2006/relationships/slideLayout" Target="../slideLayouts/slideLayout20.xml"/></Relationships>
</file>

<file path=ppt/slides/_rels/slide9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5.xml"/><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6.xml"/><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7.xml"/><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8.xml"/><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9.xml"/><Relationship Id="rId1" Type="http://schemas.openxmlformats.org/officeDocument/2006/relationships/slideLayout" Target="../slideLayouts/slideLayout20.xml"/></Relationships>
</file>

<file path=ppt/slides/_rels/slide9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0.xml"/><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91.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4" name="Google Shape;314;p26"/>
          <p:cNvSpPr txBox="1">
            <a:spLocks noGrp="1"/>
          </p:cNvSpPr>
          <p:nvPr>
            <p:ph type="body" idx="1"/>
          </p:nvPr>
        </p:nvSpPr>
        <p:spPr>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June 5, </a:t>
            </a:r>
            <a:r>
              <a:rPr lang="en" dirty="0"/>
              <a:t>2024</a:t>
            </a:r>
            <a:endParaRPr dirty="0"/>
          </a:p>
        </p:txBody>
      </p:sp>
      <p:sp>
        <p:nvSpPr>
          <p:cNvPr id="312" name="Google Shape;312;p26"/>
          <p:cNvSpPr txBox="1">
            <a:spLocks noGrp="1"/>
          </p:cNvSpPr>
          <p:nvPr>
            <p:ph type="title"/>
          </p:nvPr>
        </p:nvSpPr>
        <p:spPr>
          <a:xfrm>
            <a:off x="592675" y="2229550"/>
            <a:ext cx="7995600" cy="1412694"/>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sz="5100" b="1" dirty="0">
                <a:solidFill>
                  <a:schemeClr val="dk1"/>
                </a:solidFill>
                <a:latin typeface="Source Sans Pro" panose="020B0503030403020204" pitchFamily="34" charset="0"/>
                <a:sym typeface="Source Sans Pro"/>
              </a:rPr>
              <a:t>Chesapeake Assessment Scenario Tool</a:t>
            </a:r>
            <a:endParaRPr b="1" dirty="0">
              <a:latin typeface="Source Sans Pro" panose="020B0503030403020204" pitchFamily="34" charset="0"/>
            </a:endParaRPr>
          </a:p>
        </p:txBody>
      </p:sp>
      <p:sp>
        <p:nvSpPr>
          <p:cNvPr id="313" name="Google Shape;313;p26"/>
          <p:cNvSpPr txBox="1">
            <a:spLocks noGrp="1"/>
          </p:cNvSpPr>
          <p:nvPr>
            <p:ph type="subTitle" idx="2"/>
          </p:nvPr>
        </p:nvSpPr>
        <p:spPr>
          <a:xfrm>
            <a:off x="592675" y="3591018"/>
            <a:ext cx="7995600" cy="595548"/>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US" dirty="0">
                <a:solidFill>
                  <a:schemeClr val="dk1"/>
                </a:solidFill>
              </a:rPr>
              <a:t>a</a:t>
            </a:r>
            <a:r>
              <a:rPr lang="en" dirty="0">
                <a:solidFill>
                  <a:schemeClr val="dk1"/>
                </a:solidFill>
              </a:rPr>
              <a:t>nd Associated Data Resources</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BAF589A9-3457-2BBC-FB00-62BC324CA04E}"/>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10</a:t>
            </a:fld>
            <a:endParaRPr lang="en" dirty="0"/>
          </a:p>
        </p:txBody>
      </p:sp>
      <p:pic>
        <p:nvPicPr>
          <p:cNvPr id="6" name="Picture 5">
            <a:extLst>
              <a:ext uri="{FF2B5EF4-FFF2-40B4-BE49-F238E27FC236}">
                <a16:creationId xmlns:a16="http://schemas.microsoft.com/office/drawing/2014/main" id="{B484C18F-2C80-8777-E826-562DE17C3DEF}"/>
              </a:ext>
            </a:extLst>
          </p:cNvPr>
          <p:cNvPicPr>
            <a:picLocks noChangeAspect="1"/>
          </p:cNvPicPr>
          <p:nvPr/>
        </p:nvPicPr>
        <p:blipFill>
          <a:blip r:embed="rId3"/>
          <a:stretch>
            <a:fillRect/>
          </a:stretch>
        </p:blipFill>
        <p:spPr>
          <a:xfrm>
            <a:off x="5832" y="937668"/>
            <a:ext cx="9138168" cy="3268164"/>
          </a:xfrm>
          <a:prstGeom prst="rect">
            <a:avLst/>
          </a:prstGeom>
        </p:spPr>
      </p:pic>
      <p:sp>
        <p:nvSpPr>
          <p:cNvPr id="7" name="Oval 6">
            <a:extLst>
              <a:ext uri="{FF2B5EF4-FFF2-40B4-BE49-F238E27FC236}">
                <a16:creationId xmlns:a16="http://schemas.microsoft.com/office/drawing/2014/main" id="{C28D3A8F-79D6-6947-961E-B922FB18CB68}"/>
              </a:ext>
            </a:extLst>
          </p:cNvPr>
          <p:cNvSpPr/>
          <p:nvPr/>
        </p:nvSpPr>
        <p:spPr>
          <a:xfrm>
            <a:off x="4901268" y="3822682"/>
            <a:ext cx="1515037" cy="4078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2603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3" name="Google Shape;393;p35"/>
          <p:cNvSpPr txBox="1">
            <a:spLocks noGrp="1"/>
          </p:cNvSpPr>
          <p:nvPr>
            <p:ph type="body" idx="1"/>
          </p:nvPr>
        </p:nvSpPr>
        <p:spPr>
          <a:xfrm>
            <a:off x="4800600" y="86683"/>
            <a:ext cx="4114800" cy="4799642"/>
          </a:xfrm>
          <a:prstGeom prst="rect">
            <a:avLst/>
          </a:prstGeom>
        </p:spPr>
        <p:txBody>
          <a:bodyPr spcFirstLastPara="1" wrap="square" lIns="0" tIns="0" rIns="0" bIns="0" anchor="ctr" anchorCtr="0">
            <a:noAutofit/>
          </a:bodyPr>
          <a:lstStyle/>
          <a:p>
            <a:pPr marL="0" lvl="0" indent="0" algn="l" rtl="0">
              <a:spcBef>
                <a:spcPts val="600"/>
              </a:spcBef>
              <a:spcAft>
                <a:spcPts val="600"/>
              </a:spcAft>
              <a:buNone/>
            </a:pPr>
            <a:r>
              <a:rPr lang="en-US" sz="1800" b="1" dirty="0">
                <a:solidFill>
                  <a:schemeClr val="dk1"/>
                </a:solidFill>
                <a:latin typeface="Source Sans Pro" panose="020B0503030403020204" pitchFamily="34" charset="0"/>
                <a:sym typeface="Source Sans Pro"/>
              </a:rPr>
              <a:t>Track Progress</a:t>
            </a:r>
            <a:endParaRPr sz="1800" b="1" dirty="0">
              <a:solidFill>
                <a:schemeClr val="dk1"/>
              </a:solidFill>
              <a:latin typeface="Source Sans Pro" panose="020B0503030403020204" pitchFamily="34" charset="0"/>
              <a:sym typeface="Source Sans Pro"/>
            </a:endParaRPr>
          </a:p>
          <a:p>
            <a:pPr marL="0" lvl="0" indent="0" algn="l" rtl="0">
              <a:spcBef>
                <a:spcPts val="600"/>
              </a:spcBef>
              <a:spcAft>
                <a:spcPts val="600"/>
              </a:spcAft>
              <a:buNone/>
            </a:pPr>
            <a:r>
              <a:rPr lang="en" sz="1400" dirty="0">
                <a:solidFill>
                  <a:schemeClr val="dk1"/>
                </a:solidFill>
                <a:latin typeface="Source Sans Pro"/>
                <a:ea typeface="Source Sans Pro"/>
                <a:cs typeface="Source Sans Pro"/>
                <a:sym typeface="Source Sans Pro"/>
              </a:rPr>
              <a:t>View helpful information on verification, river trends, how to submit progress via NEIEN, and modeling Federal Facilities. </a:t>
            </a:r>
          </a:p>
          <a:p>
            <a:pPr marL="0" lvl="0" indent="0" algn="l" rtl="0">
              <a:spcBef>
                <a:spcPts val="600"/>
              </a:spcBef>
              <a:spcAft>
                <a:spcPts val="600"/>
              </a:spcAft>
              <a:buNone/>
            </a:pPr>
            <a:r>
              <a:rPr lang="en" sz="1400" dirty="0">
                <a:solidFill>
                  <a:schemeClr val="dk1"/>
                </a:solidFill>
              </a:rPr>
              <a:t>View trends for loads, nutrients, animal units and septic systems for Bay jurisdictions from 1984 through 2025. </a:t>
            </a:r>
          </a:p>
          <a:p>
            <a:pPr marL="342900" lvl="0" indent="-342900" algn="l" rtl="0">
              <a:spcBef>
                <a:spcPts val="600"/>
              </a:spcBef>
              <a:spcAft>
                <a:spcPts val="600"/>
              </a:spcAft>
              <a:buFont typeface="Arial" panose="020B0604020202020204" pitchFamily="34" charset="0"/>
              <a:buChar char="•"/>
            </a:pPr>
            <a:r>
              <a:rPr lang="en" sz="1400" dirty="0">
                <a:solidFill>
                  <a:schemeClr val="dk1"/>
                </a:solidFill>
              </a:rPr>
              <a:t>BMPs implemented</a:t>
            </a:r>
          </a:p>
          <a:p>
            <a:pPr marL="342900" lvl="0" indent="-342900" algn="l" rtl="0">
              <a:spcBef>
                <a:spcPts val="600"/>
              </a:spcBef>
              <a:spcAft>
                <a:spcPts val="600"/>
              </a:spcAft>
              <a:buFont typeface="Arial" panose="020B0604020202020204" pitchFamily="34" charset="0"/>
              <a:buChar char="•"/>
            </a:pPr>
            <a:r>
              <a:rPr lang="en" sz="1400" b="1" dirty="0">
                <a:solidFill>
                  <a:schemeClr val="dk1"/>
                </a:solidFill>
              </a:rPr>
              <a:t>Loads delivered to the streams and the Bay</a:t>
            </a:r>
          </a:p>
          <a:p>
            <a:pPr marL="342900" lvl="0" indent="-342900" algn="l" rtl="0">
              <a:spcBef>
                <a:spcPts val="600"/>
              </a:spcBef>
              <a:spcAft>
                <a:spcPts val="600"/>
              </a:spcAft>
              <a:buFont typeface="Arial" panose="020B0604020202020204" pitchFamily="34" charset="0"/>
              <a:buChar char="•"/>
            </a:pPr>
            <a:r>
              <a:rPr lang="en" sz="1400" dirty="0">
                <a:solidFill>
                  <a:schemeClr val="dk1"/>
                </a:solidFill>
              </a:rPr>
              <a:t>Wastewater</a:t>
            </a:r>
          </a:p>
          <a:p>
            <a:pPr marL="342900" lvl="0" indent="-342900" algn="l" rtl="0">
              <a:spcBef>
                <a:spcPts val="600"/>
              </a:spcBef>
              <a:spcAft>
                <a:spcPts val="600"/>
              </a:spcAft>
              <a:buFont typeface="Arial" panose="020B0604020202020204" pitchFamily="34" charset="0"/>
              <a:buChar char="•"/>
            </a:pPr>
            <a:r>
              <a:rPr lang="en" sz="1400" dirty="0">
                <a:solidFill>
                  <a:schemeClr val="dk1"/>
                </a:solidFill>
              </a:rPr>
              <a:t>Nutrients applied to the land</a:t>
            </a:r>
          </a:p>
          <a:p>
            <a:pPr marL="342900" lvl="0" indent="-342900" algn="l" rtl="0">
              <a:spcBef>
                <a:spcPts val="600"/>
              </a:spcBef>
              <a:spcAft>
                <a:spcPts val="600"/>
              </a:spcAft>
              <a:buFont typeface="Arial" panose="020B0604020202020204" pitchFamily="34" charset="0"/>
              <a:buChar char="•"/>
            </a:pPr>
            <a:r>
              <a:rPr lang="en" sz="1400" dirty="0">
                <a:solidFill>
                  <a:schemeClr val="dk1"/>
                </a:solidFill>
              </a:rPr>
              <a:t>Animal numbers</a:t>
            </a:r>
          </a:p>
          <a:p>
            <a:pPr marL="342900" lvl="0" indent="-342900" algn="l" rtl="0">
              <a:spcBef>
                <a:spcPts val="600"/>
              </a:spcBef>
              <a:spcAft>
                <a:spcPts val="600"/>
              </a:spcAft>
              <a:buFont typeface="Arial" panose="020B0604020202020204" pitchFamily="34" charset="0"/>
              <a:buChar char="•"/>
            </a:pPr>
            <a:r>
              <a:rPr lang="en" sz="1400" dirty="0">
                <a:solidFill>
                  <a:schemeClr val="dk1"/>
                </a:solidFill>
              </a:rPr>
              <a:t>Septic systems</a:t>
            </a:r>
          </a:p>
          <a:p>
            <a:pPr marL="342900" lvl="0" indent="-342900" algn="l" rtl="0">
              <a:spcBef>
                <a:spcPts val="600"/>
              </a:spcBef>
              <a:spcAft>
                <a:spcPts val="600"/>
              </a:spcAft>
              <a:buFont typeface="Arial" panose="020B0604020202020204" pitchFamily="34" charset="0"/>
              <a:buChar char="•"/>
            </a:pPr>
            <a:r>
              <a:rPr lang="en" sz="1400" dirty="0">
                <a:solidFill>
                  <a:schemeClr val="dk1"/>
                </a:solidFill>
              </a:rPr>
              <a:t>Manure transport</a:t>
            </a:r>
          </a:p>
          <a:p>
            <a:pPr marL="342900" lvl="0" indent="-342900" algn="l" rtl="0">
              <a:spcBef>
                <a:spcPts val="600"/>
              </a:spcBef>
              <a:spcAft>
                <a:spcPts val="600"/>
              </a:spcAft>
              <a:buFont typeface="Arial" panose="020B0604020202020204" pitchFamily="34" charset="0"/>
              <a:buChar char="•"/>
            </a:pPr>
            <a:r>
              <a:rPr lang="en" sz="1400" dirty="0">
                <a:solidFill>
                  <a:schemeClr val="dk1"/>
                </a:solidFill>
              </a:rPr>
              <a:t>Tidal water quality trends</a:t>
            </a:r>
          </a:p>
        </p:txBody>
      </p:sp>
      <p:sp>
        <p:nvSpPr>
          <p:cNvPr id="5" name="Slide Number Placeholder 1">
            <a:extLst>
              <a:ext uri="{FF2B5EF4-FFF2-40B4-BE49-F238E27FC236}">
                <a16:creationId xmlns:a16="http://schemas.microsoft.com/office/drawing/2014/main" id="{3D795C11-BD8A-7C9A-522D-ACB8906C2CE2}"/>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11</a:t>
            </a:fld>
            <a:endParaRPr lang="en" dirty="0"/>
          </a:p>
        </p:txBody>
      </p:sp>
      <p:pic>
        <p:nvPicPr>
          <p:cNvPr id="8" name="Picture Placeholder 4" descr="A screenshot of a graph&#10;&#10;Description automatically generated">
            <a:extLst>
              <a:ext uri="{FF2B5EF4-FFF2-40B4-BE49-F238E27FC236}">
                <a16:creationId xmlns:a16="http://schemas.microsoft.com/office/drawing/2014/main" id="{E3FEDA00-0CA4-2861-083D-D2EF5E17BA5E}"/>
              </a:ext>
            </a:extLst>
          </p:cNvPr>
          <p:cNvPicPr>
            <a:picLocks noGrp="1" noChangeAspect="1"/>
          </p:cNvPicPr>
          <p:nvPr>
            <p:ph type="pic" idx="2"/>
          </p:nvPr>
        </p:nvPicPr>
        <p:blipFill rotWithShape="1">
          <a:blip r:embed="rId3"/>
          <a:srcRect t="-279" b="-176"/>
          <a:stretch/>
        </p:blipFill>
        <p:spPr>
          <a:xfrm>
            <a:off x="228600" y="257175"/>
            <a:ext cx="4343400" cy="46291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BAF589A9-3457-2BBC-FB00-62BC324CA04E}"/>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12</a:t>
            </a:fld>
            <a:endParaRPr lang="en" dirty="0"/>
          </a:p>
        </p:txBody>
      </p:sp>
      <p:pic>
        <p:nvPicPr>
          <p:cNvPr id="4" name="Picture 3">
            <a:extLst>
              <a:ext uri="{FF2B5EF4-FFF2-40B4-BE49-F238E27FC236}">
                <a16:creationId xmlns:a16="http://schemas.microsoft.com/office/drawing/2014/main" id="{8620D3BD-9F47-69AD-DDFA-BE9F2E1AF29F}"/>
              </a:ext>
            </a:extLst>
          </p:cNvPr>
          <p:cNvPicPr>
            <a:picLocks noChangeAspect="1"/>
          </p:cNvPicPr>
          <p:nvPr/>
        </p:nvPicPr>
        <p:blipFill>
          <a:blip r:embed="rId3"/>
          <a:stretch>
            <a:fillRect/>
          </a:stretch>
        </p:blipFill>
        <p:spPr>
          <a:xfrm>
            <a:off x="626099" y="0"/>
            <a:ext cx="7846359" cy="4943206"/>
          </a:xfrm>
          <a:prstGeom prst="rect">
            <a:avLst/>
          </a:prstGeom>
          <a:noFill/>
        </p:spPr>
      </p:pic>
    </p:spTree>
    <p:extLst>
      <p:ext uri="{BB962C8B-B14F-4D97-AF65-F5344CB8AC3E}">
        <p14:creationId xmlns:p14="http://schemas.microsoft.com/office/powerpoint/2010/main" val="405970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BAF589A9-3457-2BBC-FB00-62BC324CA04E}"/>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13</a:t>
            </a:fld>
            <a:endParaRPr lang="en" dirty="0"/>
          </a:p>
        </p:txBody>
      </p:sp>
      <p:pic>
        <p:nvPicPr>
          <p:cNvPr id="5" name="Picture 4">
            <a:extLst>
              <a:ext uri="{FF2B5EF4-FFF2-40B4-BE49-F238E27FC236}">
                <a16:creationId xmlns:a16="http://schemas.microsoft.com/office/drawing/2014/main" id="{6D94C252-2BAB-247F-A017-F89D7C74801A}"/>
              </a:ext>
            </a:extLst>
          </p:cNvPr>
          <p:cNvPicPr>
            <a:picLocks noChangeAspect="1"/>
          </p:cNvPicPr>
          <p:nvPr/>
        </p:nvPicPr>
        <p:blipFill>
          <a:blip r:embed="rId3"/>
          <a:stretch>
            <a:fillRect/>
          </a:stretch>
        </p:blipFill>
        <p:spPr>
          <a:xfrm>
            <a:off x="1103372" y="0"/>
            <a:ext cx="6937255" cy="4908176"/>
          </a:xfrm>
          <a:prstGeom prst="rect">
            <a:avLst/>
          </a:prstGeom>
        </p:spPr>
      </p:pic>
    </p:spTree>
    <p:extLst>
      <p:ext uri="{BB962C8B-B14F-4D97-AF65-F5344CB8AC3E}">
        <p14:creationId xmlns:p14="http://schemas.microsoft.com/office/powerpoint/2010/main" val="2283209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7" name="Google Shape;357;p30"/>
          <p:cNvSpPr txBox="1">
            <a:spLocks noGrp="1"/>
          </p:cNvSpPr>
          <p:nvPr>
            <p:ph type="body" idx="1"/>
          </p:nvPr>
        </p:nvSpPr>
        <p:spPr>
          <a:xfrm>
            <a:off x="4181775" y="196588"/>
            <a:ext cx="780600" cy="7050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b="1" dirty="0">
                <a:latin typeface="Source Sans Pro" panose="020B0503030403020204" pitchFamily="34" charset="0"/>
              </a:rPr>
              <a:t>1</a:t>
            </a:r>
            <a:endParaRPr b="1" dirty="0">
              <a:latin typeface="Source Sans Pro" panose="020B0503030403020204" pitchFamily="34" charset="0"/>
            </a:endParaRPr>
          </a:p>
        </p:txBody>
      </p:sp>
      <p:sp>
        <p:nvSpPr>
          <p:cNvPr id="355" name="Google Shape;355;p30"/>
          <p:cNvSpPr txBox="1">
            <a:spLocks noGrp="1"/>
          </p:cNvSpPr>
          <p:nvPr>
            <p:ph type="title"/>
          </p:nvPr>
        </p:nvSpPr>
        <p:spPr>
          <a:xfrm>
            <a:off x="228449" y="1733190"/>
            <a:ext cx="8687100" cy="706347"/>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sz="5100" dirty="0">
                <a:solidFill>
                  <a:schemeClr val="dk1"/>
                </a:solidFill>
                <a:latin typeface="Source Sans Pro"/>
                <a:ea typeface="Source Sans Pro"/>
                <a:cs typeface="Source Sans Pro"/>
                <a:sym typeface="Source Sans Pro"/>
              </a:rPr>
              <a:t>Scenarios</a:t>
            </a:r>
            <a:endParaRPr dirty="0"/>
          </a:p>
        </p:txBody>
      </p:sp>
      <p:sp>
        <p:nvSpPr>
          <p:cNvPr id="356" name="Google Shape;356;p30"/>
          <p:cNvSpPr txBox="1">
            <a:spLocks noGrp="1"/>
          </p:cNvSpPr>
          <p:nvPr>
            <p:ph type="subTitle" idx="2"/>
          </p:nvPr>
        </p:nvSpPr>
        <p:spPr>
          <a:xfrm>
            <a:off x="228449" y="2544176"/>
            <a:ext cx="8687100" cy="1786643"/>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dirty="0">
                <a:solidFill>
                  <a:schemeClr val="dk1"/>
                </a:solidFill>
              </a:rPr>
              <a:t>How to create and compare your own, unique scenarios using climate-smart practices as examples</a:t>
            </a:r>
            <a:endParaRPr dirty="0"/>
          </a:p>
        </p:txBody>
      </p:sp>
      <p:sp>
        <p:nvSpPr>
          <p:cNvPr id="5" name="Slide Number Placeholder 1">
            <a:extLst>
              <a:ext uri="{FF2B5EF4-FFF2-40B4-BE49-F238E27FC236}">
                <a16:creationId xmlns:a16="http://schemas.microsoft.com/office/drawing/2014/main" id="{EEAD72B2-0930-AC56-6B96-9CF1C82AA6E1}"/>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14</a:t>
            </a:fld>
            <a:endParaRPr lang="en" dirty="0"/>
          </a:p>
        </p:txBody>
      </p:sp>
      <p:sp>
        <p:nvSpPr>
          <p:cNvPr id="6" name="Google Shape;81;p6">
            <a:extLst>
              <a:ext uri="{FF2B5EF4-FFF2-40B4-BE49-F238E27FC236}">
                <a16:creationId xmlns:a16="http://schemas.microsoft.com/office/drawing/2014/main" id="{75EF304C-0BBE-1472-28D4-8F7572A0B549}"/>
              </a:ext>
            </a:extLst>
          </p:cNvPr>
          <p:cNvSpPr/>
          <p:nvPr/>
        </p:nvSpPr>
        <p:spPr>
          <a:xfrm>
            <a:off x="3859306" y="-1"/>
            <a:ext cx="1364876" cy="127747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lnSpc>
                <a:spcPct val="110000"/>
              </a:lnSpc>
              <a:spcBef>
                <a:spcPts val="0"/>
              </a:spcBef>
              <a:spcAft>
                <a:spcPts val="0"/>
              </a:spcAft>
              <a:buNone/>
            </a:pPr>
            <a:endParaRPr sz="5000">
              <a:solidFill>
                <a:schemeClr val="lt1"/>
              </a:solidFill>
              <a:latin typeface="Source Sans Pro"/>
              <a:ea typeface="Source Sans Pro"/>
              <a:cs typeface="Source Sans Pro"/>
              <a:sym typeface="Source Sans Pro"/>
            </a:endParaRPr>
          </a:p>
        </p:txBody>
      </p:sp>
      <p:grpSp>
        <p:nvGrpSpPr>
          <p:cNvPr id="7" name="Google Shape;77;p6">
            <a:extLst>
              <a:ext uri="{FF2B5EF4-FFF2-40B4-BE49-F238E27FC236}">
                <a16:creationId xmlns:a16="http://schemas.microsoft.com/office/drawing/2014/main" id="{6B4A579E-5611-D517-7BF9-4D0B04D79306}"/>
              </a:ext>
            </a:extLst>
          </p:cNvPr>
          <p:cNvGrpSpPr/>
          <p:nvPr/>
        </p:nvGrpSpPr>
        <p:grpSpPr>
          <a:xfrm>
            <a:off x="228600" y="430380"/>
            <a:ext cx="8687039" cy="237431"/>
            <a:chOff x="18025" y="276802"/>
            <a:chExt cx="9126000" cy="356128"/>
          </a:xfrm>
        </p:grpSpPr>
        <p:sp>
          <p:nvSpPr>
            <p:cNvPr id="8" name="Google Shape;78;p6">
              <a:extLst>
                <a:ext uri="{FF2B5EF4-FFF2-40B4-BE49-F238E27FC236}">
                  <a16:creationId xmlns:a16="http://schemas.microsoft.com/office/drawing/2014/main" id="{A4FB29AD-B476-4CC9-311D-516F6F5C429A}"/>
                </a:ext>
              </a:extLst>
            </p:cNvPr>
            <p:cNvSpPr/>
            <p:nvPr/>
          </p:nvSpPr>
          <p:spPr>
            <a:xfrm>
              <a:off x="18025" y="276802"/>
              <a:ext cx="9126000" cy="54300"/>
            </a:xfrm>
            <a:prstGeom prst="rect">
              <a:avLst/>
            </a:prstGeom>
            <a:solidFill>
              <a:srgbClr val="F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9;p6">
              <a:extLst>
                <a:ext uri="{FF2B5EF4-FFF2-40B4-BE49-F238E27FC236}">
                  <a16:creationId xmlns:a16="http://schemas.microsoft.com/office/drawing/2014/main" id="{0AE26C4F-1A48-5AC0-5C67-E74B30CD4A6C}"/>
                </a:ext>
              </a:extLst>
            </p:cNvPr>
            <p:cNvSpPr/>
            <p:nvPr/>
          </p:nvSpPr>
          <p:spPr>
            <a:xfrm>
              <a:off x="18025" y="433752"/>
              <a:ext cx="9126000" cy="54300"/>
            </a:xfrm>
            <a:prstGeom prst="rect">
              <a:avLst/>
            </a:prstGeom>
            <a:solidFill>
              <a:srgbClr val="7CA6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0;p6">
              <a:extLst>
                <a:ext uri="{FF2B5EF4-FFF2-40B4-BE49-F238E27FC236}">
                  <a16:creationId xmlns:a16="http://schemas.microsoft.com/office/drawing/2014/main" id="{B444A892-6493-7893-B1C3-547E876C0178}"/>
                </a:ext>
              </a:extLst>
            </p:cNvPr>
            <p:cNvSpPr/>
            <p:nvPr/>
          </p:nvSpPr>
          <p:spPr>
            <a:xfrm>
              <a:off x="18025" y="578630"/>
              <a:ext cx="9126000" cy="54300"/>
            </a:xfrm>
            <a:prstGeom prst="rect">
              <a:avLst/>
            </a:prstGeom>
            <a:solidFill>
              <a:srgbClr val="3767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Google Shape;59;p5">
            <a:extLst>
              <a:ext uri="{FF2B5EF4-FFF2-40B4-BE49-F238E27FC236}">
                <a16:creationId xmlns:a16="http://schemas.microsoft.com/office/drawing/2014/main" id="{8DD314C6-9D38-3FCD-AEC3-E914279FC09A}"/>
              </a:ext>
            </a:extLst>
          </p:cNvPr>
          <p:cNvSpPr/>
          <p:nvPr/>
        </p:nvSpPr>
        <p:spPr>
          <a:xfrm>
            <a:off x="4237437" y="218014"/>
            <a:ext cx="669125" cy="634010"/>
          </a:xfrm>
          <a:prstGeom prst="ellipse">
            <a:avLst/>
          </a:prstGeom>
          <a:solidFill>
            <a:schemeClr val="tx1"/>
          </a:solidFill>
          <a:ln w="28575" cap="flat" cmpd="sng">
            <a:solidFill>
              <a:srgbClr val="7CA6DC"/>
            </a:solidFill>
            <a:prstDash val="solid"/>
            <a:round/>
            <a:headEnd type="none" w="sm" len="sm"/>
            <a:tailEnd type="none" w="sm" len="sm"/>
          </a:ln>
        </p:spPr>
        <p:txBody>
          <a:bodyPr spcFirstLastPara="1" wrap="square" lIns="0" tIns="0" rIns="0" bIns="0" anchor="ctr" anchorCtr="0">
            <a:noAutofit/>
          </a:bodyPr>
          <a:lstStyle/>
          <a:p>
            <a:pPr marL="0" lvl="0" indent="0" algn="ctr" rtl="0">
              <a:lnSpc>
                <a:spcPct val="110000"/>
              </a:lnSpc>
              <a:spcBef>
                <a:spcPts val="0"/>
              </a:spcBef>
              <a:spcAft>
                <a:spcPts val="0"/>
              </a:spcAft>
              <a:buNone/>
            </a:pPr>
            <a:r>
              <a:rPr lang="en" sz="3000" b="1" dirty="0">
                <a:solidFill>
                  <a:schemeClr val="lt1"/>
                </a:solidFill>
                <a:latin typeface="Source Sans Pro" panose="020B0503030403020204" pitchFamily="34" charset="0"/>
                <a:ea typeface="Source Sans Pro"/>
                <a:cs typeface="Source Sans Pro"/>
                <a:sym typeface="Source Sans Pro"/>
              </a:rPr>
              <a:t>2</a:t>
            </a:r>
            <a:endParaRPr sz="3000" b="1" i="0" dirty="0">
              <a:solidFill>
                <a:schemeClr val="lt1"/>
              </a:solidFill>
              <a:latin typeface="Source Sans Pro" panose="020B0503030403020204" pitchFamily="34" charset="0"/>
              <a:ea typeface="Source Sans Pro"/>
              <a:cs typeface="Source Sans Pro"/>
              <a:sym typeface="Source Sans Pr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3" name="Google Shape;393;p35"/>
          <p:cNvSpPr txBox="1">
            <a:spLocks noGrp="1"/>
          </p:cNvSpPr>
          <p:nvPr>
            <p:ph type="body" idx="1"/>
          </p:nvPr>
        </p:nvSpPr>
        <p:spPr>
          <a:xfrm>
            <a:off x="4787153" y="1123950"/>
            <a:ext cx="4114800" cy="2895600"/>
          </a:xfrm>
          <a:prstGeom prst="rect">
            <a:avLst/>
          </a:prstGeom>
        </p:spPr>
        <p:txBody>
          <a:bodyPr spcFirstLastPara="1" wrap="square" lIns="0" tIns="0" rIns="0" bIns="0" anchor="ctr" anchorCtr="0">
            <a:noAutofit/>
          </a:bodyPr>
          <a:lstStyle/>
          <a:p>
            <a:pPr marL="0" lvl="0" indent="0" algn="l" rtl="0">
              <a:spcBef>
                <a:spcPts val="600"/>
              </a:spcBef>
              <a:spcAft>
                <a:spcPts val="600"/>
              </a:spcAft>
              <a:buNone/>
            </a:pPr>
            <a:r>
              <a:rPr lang="en-US" sz="2500" b="1" dirty="0">
                <a:solidFill>
                  <a:schemeClr val="dk1"/>
                </a:solidFill>
                <a:latin typeface="Source Sans Pro" panose="020B0503030403020204" pitchFamily="34" charset="0"/>
                <a:sym typeface="Source Sans Pro"/>
              </a:rPr>
              <a:t>NRCS Climate-Smart Agricultural Practices</a:t>
            </a:r>
            <a:endParaRPr lang="en-US" sz="2500" b="1" dirty="0">
              <a:solidFill>
                <a:schemeClr val="dk1"/>
              </a:solidFill>
              <a:latin typeface="Source Sans Pro" panose="020B0503030403020204" pitchFamily="34" charset="0"/>
            </a:endParaRPr>
          </a:p>
          <a:p>
            <a:pPr marL="0" lvl="0" indent="0" algn="l" rtl="0">
              <a:spcBef>
                <a:spcPts val="600"/>
              </a:spcBef>
              <a:spcAft>
                <a:spcPts val="600"/>
              </a:spcAft>
              <a:buNone/>
            </a:pPr>
            <a:r>
              <a:rPr lang="en-US" dirty="0">
                <a:hlinkClick r:id="rId3"/>
              </a:rPr>
              <a:t>https://www.nrcs.usda.gov/sites/default/files/2023-10/NRCS-CSAF-Mitigation-Activities-List.pdf</a:t>
            </a:r>
            <a:r>
              <a:rPr lang="en-US" dirty="0"/>
              <a:t> </a:t>
            </a:r>
          </a:p>
        </p:txBody>
      </p:sp>
      <p:sp>
        <p:nvSpPr>
          <p:cNvPr id="5" name="Slide Number Placeholder 1">
            <a:extLst>
              <a:ext uri="{FF2B5EF4-FFF2-40B4-BE49-F238E27FC236}">
                <a16:creationId xmlns:a16="http://schemas.microsoft.com/office/drawing/2014/main" id="{3D795C11-BD8A-7C9A-522D-ACB8906C2CE2}"/>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15</a:t>
            </a:fld>
            <a:endParaRPr lang="en" dirty="0"/>
          </a:p>
        </p:txBody>
      </p:sp>
      <p:pic>
        <p:nvPicPr>
          <p:cNvPr id="6" name="Picture Placeholder 5" descr="A screenshot of a document&#10;&#10;Description automatically generated">
            <a:extLst>
              <a:ext uri="{FF2B5EF4-FFF2-40B4-BE49-F238E27FC236}">
                <a16:creationId xmlns:a16="http://schemas.microsoft.com/office/drawing/2014/main" id="{FD9192CA-B8F8-CB61-1979-CC14903B9C34}"/>
              </a:ext>
            </a:extLst>
          </p:cNvPr>
          <p:cNvPicPr>
            <a:picLocks noGrp="1" noChangeAspect="1"/>
          </p:cNvPicPr>
          <p:nvPr>
            <p:ph type="pic" idx="2"/>
          </p:nvPr>
        </p:nvPicPr>
        <p:blipFill rotWithShape="1">
          <a:blip r:embed="rId4"/>
          <a:srcRect t="-122" b="1239"/>
          <a:stretch/>
        </p:blipFill>
        <p:spPr>
          <a:xfrm>
            <a:off x="321468" y="0"/>
            <a:ext cx="3873238" cy="4943475"/>
          </a:xfrm>
        </p:spPr>
      </p:pic>
    </p:spTree>
    <p:extLst>
      <p:ext uri="{BB962C8B-B14F-4D97-AF65-F5344CB8AC3E}">
        <p14:creationId xmlns:p14="http://schemas.microsoft.com/office/powerpoint/2010/main" val="2841497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949E85-2A43-78AA-80DC-3D86EE66A56E}"/>
              </a:ext>
            </a:extLst>
          </p:cNvPr>
          <p:cNvPicPr>
            <a:picLocks noChangeAspect="1"/>
          </p:cNvPicPr>
          <p:nvPr/>
        </p:nvPicPr>
        <p:blipFill>
          <a:blip r:embed="rId2"/>
          <a:stretch>
            <a:fillRect/>
          </a:stretch>
        </p:blipFill>
        <p:spPr>
          <a:xfrm>
            <a:off x="19070" y="211023"/>
            <a:ext cx="9105860" cy="4557713"/>
          </a:xfrm>
          <a:prstGeom prst="rect">
            <a:avLst/>
          </a:prstGeom>
        </p:spPr>
      </p:pic>
      <p:sp>
        <p:nvSpPr>
          <p:cNvPr id="4" name="Slide Number Placeholder 1">
            <a:extLst>
              <a:ext uri="{FF2B5EF4-FFF2-40B4-BE49-F238E27FC236}">
                <a16:creationId xmlns:a16="http://schemas.microsoft.com/office/drawing/2014/main" id="{EDB68D1F-96C7-B523-1979-5A837D159B60}"/>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16</a:t>
            </a:fld>
            <a:endParaRPr lang="en" dirty="0"/>
          </a:p>
        </p:txBody>
      </p:sp>
      <p:sp>
        <p:nvSpPr>
          <p:cNvPr id="5" name="Oval 4">
            <a:extLst>
              <a:ext uri="{FF2B5EF4-FFF2-40B4-BE49-F238E27FC236}">
                <a16:creationId xmlns:a16="http://schemas.microsoft.com/office/drawing/2014/main" id="{960F8627-2F7B-6C51-C572-EACDCC777669}"/>
              </a:ext>
            </a:extLst>
          </p:cNvPr>
          <p:cNvSpPr/>
          <p:nvPr/>
        </p:nvSpPr>
        <p:spPr>
          <a:xfrm>
            <a:off x="4766032" y="3275027"/>
            <a:ext cx="1526988" cy="3292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61683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949E85-2A43-78AA-80DC-3D86EE66A56E}"/>
              </a:ext>
            </a:extLst>
          </p:cNvPr>
          <p:cNvPicPr>
            <a:picLocks noChangeAspect="1"/>
          </p:cNvPicPr>
          <p:nvPr/>
        </p:nvPicPr>
        <p:blipFill>
          <a:blip r:embed="rId2"/>
          <a:srcRect/>
          <a:stretch/>
        </p:blipFill>
        <p:spPr>
          <a:xfrm>
            <a:off x="19070" y="405491"/>
            <a:ext cx="9105860" cy="4168776"/>
          </a:xfrm>
          <a:prstGeom prst="rect">
            <a:avLst/>
          </a:prstGeom>
        </p:spPr>
      </p:pic>
      <p:sp>
        <p:nvSpPr>
          <p:cNvPr id="4" name="Slide Number Placeholder 1">
            <a:extLst>
              <a:ext uri="{FF2B5EF4-FFF2-40B4-BE49-F238E27FC236}">
                <a16:creationId xmlns:a16="http://schemas.microsoft.com/office/drawing/2014/main" id="{EDB68D1F-96C7-B523-1979-5A837D159B60}"/>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17</a:t>
            </a:fld>
            <a:endParaRPr lang="en" dirty="0"/>
          </a:p>
        </p:txBody>
      </p:sp>
      <p:sp>
        <p:nvSpPr>
          <p:cNvPr id="5" name="Oval 4">
            <a:extLst>
              <a:ext uri="{FF2B5EF4-FFF2-40B4-BE49-F238E27FC236}">
                <a16:creationId xmlns:a16="http://schemas.microsoft.com/office/drawing/2014/main" id="{960F8627-2F7B-6C51-C572-EACDCC777669}"/>
              </a:ext>
            </a:extLst>
          </p:cNvPr>
          <p:cNvSpPr/>
          <p:nvPr/>
        </p:nvSpPr>
        <p:spPr>
          <a:xfrm>
            <a:off x="722669" y="4289475"/>
            <a:ext cx="1526988" cy="3292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53414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949E85-2A43-78AA-80DC-3D86EE66A56E}"/>
              </a:ext>
            </a:extLst>
          </p:cNvPr>
          <p:cNvPicPr>
            <a:picLocks noChangeAspect="1"/>
          </p:cNvPicPr>
          <p:nvPr/>
        </p:nvPicPr>
        <p:blipFill>
          <a:blip r:embed="rId2"/>
          <a:srcRect/>
          <a:stretch/>
        </p:blipFill>
        <p:spPr>
          <a:xfrm>
            <a:off x="19070" y="640251"/>
            <a:ext cx="9105860" cy="3699255"/>
          </a:xfrm>
          <a:prstGeom prst="rect">
            <a:avLst/>
          </a:prstGeom>
        </p:spPr>
      </p:pic>
      <p:sp>
        <p:nvSpPr>
          <p:cNvPr id="4" name="Slide Number Placeholder 1">
            <a:extLst>
              <a:ext uri="{FF2B5EF4-FFF2-40B4-BE49-F238E27FC236}">
                <a16:creationId xmlns:a16="http://schemas.microsoft.com/office/drawing/2014/main" id="{EDB68D1F-96C7-B523-1979-5A837D159B60}"/>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18</a:t>
            </a:fld>
            <a:endParaRPr lang="en" dirty="0"/>
          </a:p>
        </p:txBody>
      </p:sp>
      <p:sp>
        <p:nvSpPr>
          <p:cNvPr id="5" name="Oval 4">
            <a:extLst>
              <a:ext uri="{FF2B5EF4-FFF2-40B4-BE49-F238E27FC236}">
                <a16:creationId xmlns:a16="http://schemas.microsoft.com/office/drawing/2014/main" id="{960F8627-2F7B-6C51-C572-EACDCC777669}"/>
              </a:ext>
            </a:extLst>
          </p:cNvPr>
          <p:cNvSpPr/>
          <p:nvPr/>
        </p:nvSpPr>
        <p:spPr>
          <a:xfrm>
            <a:off x="736956" y="4149889"/>
            <a:ext cx="984687" cy="1896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03376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949E85-2A43-78AA-80DC-3D86EE66A56E}"/>
              </a:ext>
            </a:extLst>
          </p:cNvPr>
          <p:cNvPicPr>
            <a:picLocks noChangeAspect="1"/>
          </p:cNvPicPr>
          <p:nvPr/>
        </p:nvPicPr>
        <p:blipFill>
          <a:blip r:embed="rId2"/>
          <a:srcRect/>
          <a:stretch/>
        </p:blipFill>
        <p:spPr>
          <a:xfrm>
            <a:off x="19070" y="661593"/>
            <a:ext cx="9105860" cy="3656571"/>
          </a:xfrm>
          <a:prstGeom prst="rect">
            <a:avLst/>
          </a:prstGeom>
        </p:spPr>
      </p:pic>
      <p:sp>
        <p:nvSpPr>
          <p:cNvPr id="4" name="Slide Number Placeholder 1">
            <a:extLst>
              <a:ext uri="{FF2B5EF4-FFF2-40B4-BE49-F238E27FC236}">
                <a16:creationId xmlns:a16="http://schemas.microsoft.com/office/drawing/2014/main" id="{EDB68D1F-96C7-B523-1979-5A837D159B60}"/>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19</a:t>
            </a:fld>
            <a:endParaRPr lang="en" dirty="0"/>
          </a:p>
        </p:txBody>
      </p:sp>
      <p:sp>
        <p:nvSpPr>
          <p:cNvPr id="6" name="Rectangle 5">
            <a:extLst>
              <a:ext uri="{FF2B5EF4-FFF2-40B4-BE49-F238E27FC236}">
                <a16:creationId xmlns:a16="http://schemas.microsoft.com/office/drawing/2014/main" id="{59BB3C3D-F2B8-1A5C-C7D6-292C1E26C23E}"/>
              </a:ext>
            </a:extLst>
          </p:cNvPr>
          <p:cNvSpPr/>
          <p:nvPr/>
        </p:nvSpPr>
        <p:spPr>
          <a:xfrm>
            <a:off x="127000" y="750095"/>
            <a:ext cx="3609181" cy="34647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71614938-38E6-B54E-902F-77B343DC094D}"/>
              </a:ext>
            </a:extLst>
          </p:cNvPr>
          <p:cNvSpPr/>
          <p:nvPr/>
        </p:nvSpPr>
        <p:spPr>
          <a:xfrm>
            <a:off x="5090055" y="750096"/>
            <a:ext cx="1453620" cy="34647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59258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8"/>
        <p:cNvGrpSpPr/>
        <p:nvPr/>
      </p:nvGrpSpPr>
      <p:grpSpPr>
        <a:xfrm>
          <a:off x="0" y="0"/>
          <a:ext cx="0" cy="0"/>
          <a:chOff x="0" y="0"/>
          <a:chExt cx="0" cy="0"/>
        </a:xfrm>
      </p:grpSpPr>
      <p:sp>
        <p:nvSpPr>
          <p:cNvPr id="319" name="Google Shape;319;p27"/>
          <p:cNvSpPr txBox="1">
            <a:spLocks noGrp="1"/>
          </p:cNvSpPr>
          <p:nvPr>
            <p:ph type="title"/>
          </p:nvPr>
        </p:nvSpPr>
        <p:spPr>
          <a:xfrm>
            <a:off x="3917250" y="86683"/>
            <a:ext cx="5063400" cy="959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5100" b="1" dirty="0">
                <a:solidFill>
                  <a:schemeClr val="dk1"/>
                </a:solidFill>
                <a:latin typeface="Source Sans Pro" panose="020B0503030403020204" pitchFamily="34" charset="0"/>
                <a:sym typeface="Source Sans Pro"/>
              </a:rPr>
              <a:t>Hello!</a:t>
            </a:r>
            <a:endParaRPr b="1" dirty="0">
              <a:latin typeface="Source Sans Pro" panose="020B0503030403020204" pitchFamily="34" charset="0"/>
            </a:endParaRPr>
          </a:p>
        </p:txBody>
      </p:sp>
      <p:sp>
        <p:nvSpPr>
          <p:cNvPr id="321" name="Google Shape;321;p27"/>
          <p:cNvSpPr txBox="1">
            <a:spLocks noGrp="1"/>
          </p:cNvSpPr>
          <p:nvPr>
            <p:ph type="body" idx="1"/>
          </p:nvPr>
        </p:nvSpPr>
        <p:spPr>
          <a:xfrm>
            <a:off x="3917250" y="677281"/>
            <a:ext cx="4922100" cy="4355038"/>
          </a:xfrm>
          <a:prstGeom prst="rect">
            <a:avLst/>
          </a:prstGeom>
        </p:spPr>
        <p:txBody>
          <a:bodyPr spcFirstLastPara="1" wrap="square" lIns="0" tIns="0" rIns="0" bIns="0" anchor="t" anchorCtr="0">
            <a:spAutoFit/>
          </a:bodyPr>
          <a:lstStyle/>
          <a:p>
            <a:pPr marL="0" lvl="0" indent="0" algn="l" rtl="0">
              <a:spcBef>
                <a:spcPts val="600"/>
              </a:spcBef>
              <a:spcAft>
                <a:spcPts val="600"/>
              </a:spcAft>
              <a:buNone/>
            </a:pPr>
            <a:r>
              <a:rPr lang="en" sz="1800" dirty="0">
                <a:solidFill>
                  <a:schemeClr val="dk1"/>
                </a:solidFill>
                <a:latin typeface="Source Sans Pro"/>
                <a:ea typeface="Source Sans Pro"/>
                <a:cs typeface="Source Sans Pro"/>
                <a:sym typeface="Source Sans Pro"/>
              </a:rPr>
              <a:t>My name is Olivia Devereux and I use she/her pronouns.</a:t>
            </a:r>
            <a:endParaRPr sz="1800" dirty="0">
              <a:solidFill>
                <a:schemeClr val="dk1"/>
              </a:solidFill>
              <a:latin typeface="Source Sans Pro"/>
              <a:ea typeface="Source Sans Pro"/>
              <a:cs typeface="Source Sans Pro"/>
              <a:sym typeface="Source Sans Pro"/>
            </a:endParaRPr>
          </a:p>
          <a:p>
            <a:pPr marL="0" lvl="0" indent="0" algn="l" rtl="0">
              <a:spcBef>
                <a:spcPts val="600"/>
              </a:spcBef>
              <a:spcAft>
                <a:spcPts val="600"/>
              </a:spcAft>
              <a:buNone/>
            </a:pPr>
            <a:r>
              <a:rPr lang="en" sz="1800" dirty="0">
                <a:solidFill>
                  <a:schemeClr val="dk1"/>
                </a:solidFill>
                <a:latin typeface="Source Sans Pro"/>
                <a:ea typeface="Source Sans Pro"/>
                <a:cs typeface="Source Sans Pro"/>
                <a:sym typeface="Source Sans Pro"/>
              </a:rPr>
              <a:t>I am here </a:t>
            </a:r>
            <a:r>
              <a:rPr lang="en" dirty="0">
                <a:solidFill>
                  <a:schemeClr val="dk1"/>
                </a:solidFill>
              </a:rPr>
              <a:t>to talk about quantifying water quality outcomes. I work at Devereux Consulting where I help develop linked management and watershed models. </a:t>
            </a:r>
          </a:p>
          <a:p>
            <a:pPr marL="0" lvl="0" indent="0" algn="l" rtl="0">
              <a:spcBef>
                <a:spcPts val="600"/>
              </a:spcBef>
              <a:spcAft>
                <a:spcPts val="600"/>
              </a:spcAft>
              <a:buNone/>
            </a:pPr>
            <a:r>
              <a:rPr lang="en" dirty="0">
                <a:solidFill>
                  <a:schemeClr val="dk1"/>
                </a:solidFill>
              </a:rPr>
              <a:t>My Masters of Science in Soil Science helps to ensure our work is applicable to conservation project managers.</a:t>
            </a:r>
          </a:p>
          <a:p>
            <a:pPr marL="0" lvl="0" indent="0" algn="l" rtl="0">
              <a:spcBef>
                <a:spcPts val="600"/>
              </a:spcBef>
              <a:spcAft>
                <a:spcPts val="600"/>
              </a:spcAft>
              <a:buNone/>
            </a:pPr>
            <a:r>
              <a:rPr lang="en" dirty="0">
                <a:solidFill>
                  <a:schemeClr val="dk1"/>
                </a:solidFill>
              </a:rPr>
              <a:t>Devereux Consulting performs work with USGS, Delaware Department of Natural Resources and Environmental Control (DNREC), and conservation districts. We also are contractor to the Chesapeake Bay Program, where our role is developing and supporting CAST.</a:t>
            </a:r>
            <a:endParaRPr dirty="0"/>
          </a:p>
        </p:txBody>
      </p:sp>
      <p:pic>
        <p:nvPicPr>
          <p:cNvPr id="3" name="Picture Placeholder 2" descr="A person wearing glasses smiling&#10;&#10;Description automatically generated">
            <a:extLst>
              <a:ext uri="{FF2B5EF4-FFF2-40B4-BE49-F238E27FC236}">
                <a16:creationId xmlns:a16="http://schemas.microsoft.com/office/drawing/2014/main" id="{2A6055A4-FC52-32B8-5821-72AC35BB12C0}"/>
              </a:ext>
            </a:extLst>
          </p:cNvPr>
          <p:cNvPicPr>
            <a:picLocks noGrp="1" noChangeAspect="1"/>
          </p:cNvPicPr>
          <p:nvPr>
            <p:ph type="pic" idx="2"/>
          </p:nvPr>
        </p:nvPicPr>
        <p:blipFill rotWithShape="1">
          <a:blip r:embed="rId3"/>
          <a:srcRect t="14602" b="22890"/>
          <a:stretch/>
        </p:blipFill>
        <p:spPr>
          <a:xfrm>
            <a:off x="239900" y="0"/>
            <a:ext cx="3358500" cy="4955908"/>
          </a:xfrm>
          <a:prstGeom prst="rect">
            <a:avLst/>
          </a:prstGeom>
        </p:spPr>
      </p:pic>
      <p:sp>
        <p:nvSpPr>
          <p:cNvPr id="5" name="Slide Number Placeholder 1">
            <a:extLst>
              <a:ext uri="{FF2B5EF4-FFF2-40B4-BE49-F238E27FC236}">
                <a16:creationId xmlns:a16="http://schemas.microsoft.com/office/drawing/2014/main" id="{5796EC00-9C4F-C182-E15B-68CBC65B8784}"/>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2</a:t>
            </a:fld>
            <a:endParaRPr lang="en"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949E85-2A43-78AA-80DC-3D86EE66A56E}"/>
              </a:ext>
            </a:extLst>
          </p:cNvPr>
          <p:cNvPicPr>
            <a:picLocks noChangeAspect="1"/>
          </p:cNvPicPr>
          <p:nvPr/>
        </p:nvPicPr>
        <p:blipFill>
          <a:blip r:embed="rId3"/>
          <a:srcRect/>
          <a:stretch/>
        </p:blipFill>
        <p:spPr>
          <a:xfrm>
            <a:off x="7977" y="607219"/>
            <a:ext cx="9144000" cy="3771900"/>
          </a:xfrm>
          <a:prstGeom prst="rect">
            <a:avLst/>
          </a:prstGeom>
        </p:spPr>
      </p:pic>
      <p:sp>
        <p:nvSpPr>
          <p:cNvPr id="4" name="Slide Number Placeholder 1">
            <a:extLst>
              <a:ext uri="{FF2B5EF4-FFF2-40B4-BE49-F238E27FC236}">
                <a16:creationId xmlns:a16="http://schemas.microsoft.com/office/drawing/2014/main" id="{EDB68D1F-96C7-B523-1979-5A837D159B60}"/>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20</a:t>
            </a:fld>
            <a:endParaRPr lang="en" dirty="0"/>
          </a:p>
        </p:txBody>
      </p:sp>
    </p:spTree>
    <p:extLst>
      <p:ext uri="{BB962C8B-B14F-4D97-AF65-F5344CB8AC3E}">
        <p14:creationId xmlns:p14="http://schemas.microsoft.com/office/powerpoint/2010/main" val="2782102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6" name="Picture 5">
            <a:extLst>
              <a:ext uri="{FF2B5EF4-FFF2-40B4-BE49-F238E27FC236}">
                <a16:creationId xmlns:a16="http://schemas.microsoft.com/office/drawing/2014/main" id="{348FF6C8-82BC-CA78-7B2D-EE3AACB0EFCE}"/>
              </a:ext>
            </a:extLst>
          </p:cNvPr>
          <p:cNvPicPr>
            <a:picLocks noChangeAspect="1"/>
          </p:cNvPicPr>
          <p:nvPr/>
        </p:nvPicPr>
        <p:blipFill>
          <a:blip r:embed="rId3"/>
          <a:stretch>
            <a:fillRect/>
          </a:stretch>
        </p:blipFill>
        <p:spPr>
          <a:xfrm>
            <a:off x="0" y="283349"/>
            <a:ext cx="9144000" cy="4576803"/>
          </a:xfrm>
          <a:prstGeom prst="rect">
            <a:avLst/>
          </a:prstGeom>
        </p:spPr>
      </p:pic>
      <p:sp>
        <p:nvSpPr>
          <p:cNvPr id="4" name="Oval 3">
            <a:extLst>
              <a:ext uri="{FF2B5EF4-FFF2-40B4-BE49-F238E27FC236}">
                <a16:creationId xmlns:a16="http://schemas.microsoft.com/office/drawing/2014/main" id="{E3D83C02-88CD-2E5D-5AC5-581B81F98AC4}"/>
              </a:ext>
            </a:extLst>
          </p:cNvPr>
          <p:cNvSpPr/>
          <p:nvPr/>
        </p:nvSpPr>
        <p:spPr>
          <a:xfrm>
            <a:off x="7167282" y="4558555"/>
            <a:ext cx="907678" cy="2469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D90A2BE-3929-E962-87C9-7A2E02784C92}"/>
              </a:ext>
            </a:extLst>
          </p:cNvPr>
          <p:cNvSpPr/>
          <p:nvPr/>
        </p:nvSpPr>
        <p:spPr>
          <a:xfrm>
            <a:off x="3999380" y="1920688"/>
            <a:ext cx="1145241" cy="2469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
            <a:extLst>
              <a:ext uri="{FF2B5EF4-FFF2-40B4-BE49-F238E27FC236}">
                <a16:creationId xmlns:a16="http://schemas.microsoft.com/office/drawing/2014/main" id="{B99FF5F5-B93D-87B8-90E6-27761115D60C}"/>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21</a:t>
            </a:fld>
            <a:endParaRPr lang="en" dirty="0"/>
          </a:p>
        </p:txBody>
      </p:sp>
    </p:spTree>
    <p:extLst>
      <p:ext uri="{BB962C8B-B14F-4D97-AF65-F5344CB8AC3E}">
        <p14:creationId xmlns:p14="http://schemas.microsoft.com/office/powerpoint/2010/main" val="106053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8" name="Picture 7">
            <a:extLst>
              <a:ext uri="{FF2B5EF4-FFF2-40B4-BE49-F238E27FC236}">
                <a16:creationId xmlns:a16="http://schemas.microsoft.com/office/drawing/2014/main" id="{E04C685E-240E-1DEC-3CB7-B0016D92E923}"/>
              </a:ext>
            </a:extLst>
          </p:cNvPr>
          <p:cNvPicPr>
            <a:picLocks noChangeAspect="1"/>
          </p:cNvPicPr>
          <p:nvPr/>
        </p:nvPicPr>
        <p:blipFill>
          <a:blip r:embed="rId3"/>
          <a:stretch>
            <a:fillRect/>
          </a:stretch>
        </p:blipFill>
        <p:spPr>
          <a:xfrm>
            <a:off x="0" y="545577"/>
            <a:ext cx="9144000" cy="4052346"/>
          </a:xfrm>
          <a:prstGeom prst="rect">
            <a:avLst/>
          </a:prstGeom>
        </p:spPr>
      </p:pic>
      <p:sp>
        <p:nvSpPr>
          <p:cNvPr id="4" name="Arrow: Right 3">
            <a:extLst>
              <a:ext uri="{FF2B5EF4-FFF2-40B4-BE49-F238E27FC236}">
                <a16:creationId xmlns:a16="http://schemas.microsoft.com/office/drawing/2014/main" id="{C1EDE14B-A9EF-85F9-5760-B669BAA59CB2}"/>
              </a:ext>
            </a:extLst>
          </p:cNvPr>
          <p:cNvSpPr/>
          <p:nvPr/>
        </p:nvSpPr>
        <p:spPr>
          <a:xfrm>
            <a:off x="6541994" y="2987168"/>
            <a:ext cx="699247" cy="34962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63FA882-B6C4-A6DE-3BAF-B1D6A2A8B9DF}"/>
              </a:ext>
            </a:extLst>
          </p:cNvPr>
          <p:cNvSpPr/>
          <p:nvPr/>
        </p:nvSpPr>
        <p:spPr>
          <a:xfrm>
            <a:off x="4410635" y="1213437"/>
            <a:ext cx="1519518" cy="16066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72057AAD-D2C6-1AF7-FEA3-1E5C9010A84D}"/>
              </a:ext>
            </a:extLst>
          </p:cNvPr>
          <p:cNvSpPr/>
          <p:nvPr/>
        </p:nvSpPr>
        <p:spPr>
          <a:xfrm>
            <a:off x="2662519" y="3062567"/>
            <a:ext cx="699247" cy="34962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a:extLst>
              <a:ext uri="{FF2B5EF4-FFF2-40B4-BE49-F238E27FC236}">
                <a16:creationId xmlns:a16="http://schemas.microsoft.com/office/drawing/2014/main" id="{F5CB8F64-D92A-CF6B-DE59-4B63F20D6BEF}"/>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22</a:t>
            </a:fld>
            <a:endParaRPr lang="en" dirty="0"/>
          </a:p>
        </p:txBody>
      </p:sp>
    </p:spTree>
    <p:extLst>
      <p:ext uri="{BB962C8B-B14F-4D97-AF65-F5344CB8AC3E}">
        <p14:creationId xmlns:p14="http://schemas.microsoft.com/office/powerpoint/2010/main" val="233918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 name="Picture 3">
            <a:extLst>
              <a:ext uri="{FF2B5EF4-FFF2-40B4-BE49-F238E27FC236}">
                <a16:creationId xmlns:a16="http://schemas.microsoft.com/office/drawing/2014/main" id="{39E1C9AA-C510-60A6-79F2-9B0F49406648}"/>
              </a:ext>
            </a:extLst>
          </p:cNvPr>
          <p:cNvPicPr>
            <a:picLocks noChangeAspect="1"/>
          </p:cNvPicPr>
          <p:nvPr/>
        </p:nvPicPr>
        <p:blipFill>
          <a:blip r:embed="rId3"/>
          <a:stretch>
            <a:fillRect/>
          </a:stretch>
        </p:blipFill>
        <p:spPr>
          <a:xfrm>
            <a:off x="0" y="533658"/>
            <a:ext cx="9144000" cy="4076184"/>
          </a:xfrm>
          <a:prstGeom prst="rect">
            <a:avLst/>
          </a:prstGeom>
        </p:spPr>
      </p:pic>
      <p:sp>
        <p:nvSpPr>
          <p:cNvPr id="3" name="Slide Number Placeholder 1">
            <a:extLst>
              <a:ext uri="{FF2B5EF4-FFF2-40B4-BE49-F238E27FC236}">
                <a16:creationId xmlns:a16="http://schemas.microsoft.com/office/drawing/2014/main" id="{5CBE077D-EBB3-80E1-48B0-BECA0B91FFF5}"/>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23</a:t>
            </a:fld>
            <a:endParaRPr lang="en" dirty="0"/>
          </a:p>
        </p:txBody>
      </p:sp>
    </p:spTree>
    <p:extLst>
      <p:ext uri="{BB962C8B-B14F-4D97-AF65-F5344CB8AC3E}">
        <p14:creationId xmlns:p14="http://schemas.microsoft.com/office/powerpoint/2010/main" val="38665776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5" name="Picture 4">
            <a:extLst>
              <a:ext uri="{FF2B5EF4-FFF2-40B4-BE49-F238E27FC236}">
                <a16:creationId xmlns:a16="http://schemas.microsoft.com/office/drawing/2014/main" id="{D86D607B-FF8B-0193-0C8F-12B7E256DC38}"/>
              </a:ext>
            </a:extLst>
          </p:cNvPr>
          <p:cNvPicPr>
            <a:picLocks noChangeAspect="1"/>
          </p:cNvPicPr>
          <p:nvPr/>
        </p:nvPicPr>
        <p:blipFill>
          <a:blip r:embed="rId3"/>
          <a:stretch>
            <a:fillRect/>
          </a:stretch>
        </p:blipFill>
        <p:spPr>
          <a:xfrm>
            <a:off x="0" y="290553"/>
            <a:ext cx="9144000" cy="4562395"/>
          </a:xfrm>
          <a:prstGeom prst="rect">
            <a:avLst/>
          </a:prstGeom>
        </p:spPr>
      </p:pic>
      <p:sp>
        <p:nvSpPr>
          <p:cNvPr id="4" name="Oval 3">
            <a:extLst>
              <a:ext uri="{FF2B5EF4-FFF2-40B4-BE49-F238E27FC236}">
                <a16:creationId xmlns:a16="http://schemas.microsoft.com/office/drawing/2014/main" id="{CB2DEEEE-E5D6-FFC3-19AE-5B479795C06C}"/>
              </a:ext>
            </a:extLst>
          </p:cNvPr>
          <p:cNvSpPr/>
          <p:nvPr/>
        </p:nvSpPr>
        <p:spPr>
          <a:xfrm>
            <a:off x="8424582" y="363071"/>
            <a:ext cx="719419" cy="2178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E9CA2EF3-C91D-C5F2-FC5D-62796BE477C6}"/>
              </a:ext>
            </a:extLst>
          </p:cNvPr>
          <p:cNvSpPr/>
          <p:nvPr/>
        </p:nvSpPr>
        <p:spPr>
          <a:xfrm>
            <a:off x="4212291" y="1253225"/>
            <a:ext cx="719419" cy="2178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
            <a:extLst>
              <a:ext uri="{FF2B5EF4-FFF2-40B4-BE49-F238E27FC236}">
                <a16:creationId xmlns:a16="http://schemas.microsoft.com/office/drawing/2014/main" id="{1D9D01F5-E530-978E-6A1C-EEE97331E7EB}"/>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24</a:t>
            </a:fld>
            <a:endParaRPr lang="en" dirty="0"/>
          </a:p>
        </p:txBody>
      </p:sp>
    </p:spTree>
    <p:extLst>
      <p:ext uri="{BB962C8B-B14F-4D97-AF65-F5344CB8AC3E}">
        <p14:creationId xmlns:p14="http://schemas.microsoft.com/office/powerpoint/2010/main" val="136459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292D8C-6F5E-CCD1-6670-C04023529710}"/>
              </a:ext>
            </a:extLst>
          </p:cNvPr>
          <p:cNvPicPr>
            <a:picLocks noChangeAspect="1"/>
          </p:cNvPicPr>
          <p:nvPr/>
        </p:nvPicPr>
        <p:blipFill>
          <a:blip r:embed="rId3"/>
          <a:stretch>
            <a:fillRect/>
          </a:stretch>
        </p:blipFill>
        <p:spPr>
          <a:xfrm>
            <a:off x="0" y="273719"/>
            <a:ext cx="9144000" cy="4596063"/>
          </a:xfrm>
          <a:prstGeom prst="rect">
            <a:avLst/>
          </a:prstGeom>
        </p:spPr>
      </p:pic>
      <p:sp>
        <p:nvSpPr>
          <p:cNvPr id="4" name="Oval 3">
            <a:extLst>
              <a:ext uri="{FF2B5EF4-FFF2-40B4-BE49-F238E27FC236}">
                <a16:creationId xmlns:a16="http://schemas.microsoft.com/office/drawing/2014/main" id="{D848FD55-C71A-20C4-B4F9-A90F642DB80C}"/>
              </a:ext>
            </a:extLst>
          </p:cNvPr>
          <p:cNvSpPr/>
          <p:nvPr/>
        </p:nvSpPr>
        <p:spPr>
          <a:xfrm>
            <a:off x="4212291" y="2991971"/>
            <a:ext cx="719419" cy="2178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1">
            <a:extLst>
              <a:ext uri="{FF2B5EF4-FFF2-40B4-BE49-F238E27FC236}">
                <a16:creationId xmlns:a16="http://schemas.microsoft.com/office/drawing/2014/main" id="{F68B6121-5B04-28AC-A775-3164BE79072C}"/>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25</a:t>
            </a:fld>
            <a:endParaRPr lang="en" dirty="0"/>
          </a:p>
        </p:txBody>
      </p:sp>
    </p:spTree>
    <p:extLst>
      <p:ext uri="{BB962C8B-B14F-4D97-AF65-F5344CB8AC3E}">
        <p14:creationId xmlns:p14="http://schemas.microsoft.com/office/powerpoint/2010/main" val="2630877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278787-6985-326B-435E-B0C656E83E5A}"/>
              </a:ext>
            </a:extLst>
          </p:cNvPr>
          <p:cNvPicPr>
            <a:picLocks noChangeAspect="1"/>
          </p:cNvPicPr>
          <p:nvPr/>
        </p:nvPicPr>
        <p:blipFill>
          <a:blip r:embed="rId3"/>
          <a:stretch>
            <a:fillRect/>
          </a:stretch>
        </p:blipFill>
        <p:spPr>
          <a:xfrm>
            <a:off x="0" y="329064"/>
            <a:ext cx="9144000" cy="4485373"/>
          </a:xfrm>
          <a:prstGeom prst="rect">
            <a:avLst/>
          </a:prstGeom>
        </p:spPr>
      </p:pic>
      <p:sp>
        <p:nvSpPr>
          <p:cNvPr id="6" name="Speech Bubble: Rectangle 5">
            <a:extLst>
              <a:ext uri="{FF2B5EF4-FFF2-40B4-BE49-F238E27FC236}">
                <a16:creationId xmlns:a16="http://schemas.microsoft.com/office/drawing/2014/main" id="{89BF2B6A-B0E5-ACE2-A5E5-5F20D84D0D30}"/>
              </a:ext>
            </a:extLst>
          </p:cNvPr>
          <p:cNvSpPr/>
          <p:nvPr/>
        </p:nvSpPr>
        <p:spPr>
          <a:xfrm>
            <a:off x="2346512" y="1617007"/>
            <a:ext cx="2628900" cy="1549775"/>
          </a:xfrm>
          <a:prstGeom prst="wedgeRectCallout">
            <a:avLst>
              <a:gd name="adj1" fmla="val -107971"/>
              <a:gd name="adj2" fmla="val -52993"/>
            </a:avLst>
          </a:prstGeom>
          <a:solidFill>
            <a:srgbClr val="3767A4"/>
          </a:solidFill>
          <a:ln>
            <a:solidFill>
              <a:srgbClr val="3767A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Click ‘Add New Scenario’ button to create a new scenario</a:t>
            </a:r>
          </a:p>
        </p:txBody>
      </p:sp>
      <p:sp>
        <p:nvSpPr>
          <p:cNvPr id="4" name="Slide Number Placeholder 1">
            <a:extLst>
              <a:ext uri="{FF2B5EF4-FFF2-40B4-BE49-F238E27FC236}">
                <a16:creationId xmlns:a16="http://schemas.microsoft.com/office/drawing/2014/main" id="{4E0299AE-60C6-6F36-4937-5A88F75D2F66}"/>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26</a:t>
            </a:fld>
            <a:endParaRPr lang="en" dirty="0"/>
          </a:p>
        </p:txBody>
      </p:sp>
    </p:spTree>
    <p:extLst>
      <p:ext uri="{BB962C8B-B14F-4D97-AF65-F5344CB8AC3E}">
        <p14:creationId xmlns:p14="http://schemas.microsoft.com/office/powerpoint/2010/main" val="151955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3" name="Picture 2">
            <a:extLst>
              <a:ext uri="{FF2B5EF4-FFF2-40B4-BE49-F238E27FC236}">
                <a16:creationId xmlns:a16="http://schemas.microsoft.com/office/drawing/2014/main" id="{FAE1C3CA-6AA7-CD95-234E-F88E2B83334C}"/>
              </a:ext>
            </a:extLst>
          </p:cNvPr>
          <p:cNvPicPr>
            <a:picLocks noChangeAspect="1"/>
          </p:cNvPicPr>
          <p:nvPr/>
        </p:nvPicPr>
        <p:blipFill>
          <a:blip r:embed="rId3"/>
          <a:stretch>
            <a:fillRect/>
          </a:stretch>
        </p:blipFill>
        <p:spPr>
          <a:xfrm>
            <a:off x="0" y="297757"/>
            <a:ext cx="9144000" cy="4547987"/>
          </a:xfrm>
          <a:prstGeom prst="rect">
            <a:avLst/>
          </a:prstGeom>
        </p:spPr>
      </p:pic>
      <p:sp>
        <p:nvSpPr>
          <p:cNvPr id="4" name="Speech Bubble: Rectangle 3">
            <a:extLst>
              <a:ext uri="{FF2B5EF4-FFF2-40B4-BE49-F238E27FC236}">
                <a16:creationId xmlns:a16="http://schemas.microsoft.com/office/drawing/2014/main" id="{EF9BF85D-CF15-F556-6397-3B1BDA6BB591}"/>
              </a:ext>
            </a:extLst>
          </p:cNvPr>
          <p:cNvSpPr/>
          <p:nvPr/>
        </p:nvSpPr>
        <p:spPr>
          <a:xfrm>
            <a:off x="121024" y="416859"/>
            <a:ext cx="2091018" cy="954742"/>
          </a:xfrm>
          <a:prstGeom prst="wedgeRectCallout">
            <a:avLst>
              <a:gd name="adj1" fmla="val -9579"/>
              <a:gd name="adj2" fmla="val 63908"/>
            </a:avLst>
          </a:prstGeom>
          <a:solidFill>
            <a:srgbClr val="3767A4"/>
          </a:solidFill>
          <a:ln>
            <a:solidFill>
              <a:srgbClr val="3767A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Step 1:</a:t>
            </a:r>
          </a:p>
          <a:p>
            <a:pPr algn="ctr"/>
            <a:r>
              <a:rPr lang="en-US" dirty="0">
                <a:solidFill>
                  <a:schemeClr val="bg1"/>
                </a:solidFill>
              </a:rPr>
              <a:t>Enter a unique scenario name</a:t>
            </a:r>
          </a:p>
        </p:txBody>
      </p:sp>
      <p:sp>
        <p:nvSpPr>
          <p:cNvPr id="5" name="Slide Number Placeholder 1">
            <a:extLst>
              <a:ext uri="{FF2B5EF4-FFF2-40B4-BE49-F238E27FC236}">
                <a16:creationId xmlns:a16="http://schemas.microsoft.com/office/drawing/2014/main" id="{2DC86634-307C-2DF5-A9B1-B67161BD0D44}"/>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27</a:t>
            </a:fld>
            <a:endParaRPr lang="en" dirty="0"/>
          </a:p>
        </p:txBody>
      </p:sp>
    </p:spTree>
    <p:extLst>
      <p:ext uri="{BB962C8B-B14F-4D97-AF65-F5344CB8AC3E}">
        <p14:creationId xmlns:p14="http://schemas.microsoft.com/office/powerpoint/2010/main" val="33771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3" name="Picture 2">
            <a:extLst>
              <a:ext uri="{FF2B5EF4-FFF2-40B4-BE49-F238E27FC236}">
                <a16:creationId xmlns:a16="http://schemas.microsoft.com/office/drawing/2014/main" id="{1F302F14-CDFE-D12D-F1CC-AE6440E7CE35}"/>
              </a:ext>
            </a:extLst>
          </p:cNvPr>
          <p:cNvPicPr>
            <a:picLocks noChangeAspect="1"/>
          </p:cNvPicPr>
          <p:nvPr/>
        </p:nvPicPr>
        <p:blipFill>
          <a:blip r:embed="rId3"/>
          <a:stretch>
            <a:fillRect/>
          </a:stretch>
        </p:blipFill>
        <p:spPr>
          <a:xfrm>
            <a:off x="0" y="289358"/>
            <a:ext cx="9144000" cy="4564785"/>
          </a:xfrm>
          <a:prstGeom prst="rect">
            <a:avLst/>
          </a:prstGeom>
        </p:spPr>
      </p:pic>
      <p:sp>
        <p:nvSpPr>
          <p:cNvPr id="4" name="Speech Bubble: Rectangle 3">
            <a:extLst>
              <a:ext uri="{FF2B5EF4-FFF2-40B4-BE49-F238E27FC236}">
                <a16:creationId xmlns:a16="http://schemas.microsoft.com/office/drawing/2014/main" id="{EF9BF85D-CF15-F556-6397-3B1BDA6BB591}"/>
              </a:ext>
            </a:extLst>
          </p:cNvPr>
          <p:cNvSpPr/>
          <p:nvPr/>
        </p:nvSpPr>
        <p:spPr>
          <a:xfrm>
            <a:off x="1801906" y="1358154"/>
            <a:ext cx="2091018" cy="954742"/>
          </a:xfrm>
          <a:prstGeom prst="wedgeRectCallout">
            <a:avLst>
              <a:gd name="adj1" fmla="val -73566"/>
              <a:gd name="adj2" fmla="val -12148"/>
            </a:avLst>
          </a:prstGeom>
          <a:solidFill>
            <a:srgbClr val="3767A4"/>
          </a:solidFill>
          <a:ln>
            <a:solidFill>
              <a:srgbClr val="3767A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Step 2:</a:t>
            </a:r>
          </a:p>
          <a:p>
            <a:pPr algn="ctr"/>
            <a:r>
              <a:rPr lang="en-US" dirty="0">
                <a:solidFill>
                  <a:schemeClr val="bg1"/>
                </a:solidFill>
              </a:rPr>
              <a:t>Enter a scenario description</a:t>
            </a:r>
          </a:p>
        </p:txBody>
      </p:sp>
      <p:sp>
        <p:nvSpPr>
          <p:cNvPr id="5" name="Slide Number Placeholder 1">
            <a:extLst>
              <a:ext uri="{FF2B5EF4-FFF2-40B4-BE49-F238E27FC236}">
                <a16:creationId xmlns:a16="http://schemas.microsoft.com/office/drawing/2014/main" id="{D8F1C980-CDC3-B4D3-8F49-51F13E2069A1}"/>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28</a:t>
            </a:fld>
            <a:endParaRPr lang="en" dirty="0"/>
          </a:p>
        </p:txBody>
      </p:sp>
    </p:spTree>
    <p:extLst>
      <p:ext uri="{BB962C8B-B14F-4D97-AF65-F5344CB8AC3E}">
        <p14:creationId xmlns:p14="http://schemas.microsoft.com/office/powerpoint/2010/main" val="21903855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7" name="Picture 6">
            <a:extLst>
              <a:ext uri="{FF2B5EF4-FFF2-40B4-BE49-F238E27FC236}">
                <a16:creationId xmlns:a16="http://schemas.microsoft.com/office/drawing/2014/main" id="{AD638045-5E5D-D11D-CA65-6821E9058D9F}"/>
              </a:ext>
            </a:extLst>
          </p:cNvPr>
          <p:cNvPicPr>
            <a:picLocks noChangeAspect="1"/>
          </p:cNvPicPr>
          <p:nvPr/>
        </p:nvPicPr>
        <p:blipFill>
          <a:blip r:embed="rId3"/>
          <a:stretch>
            <a:fillRect/>
          </a:stretch>
        </p:blipFill>
        <p:spPr>
          <a:xfrm>
            <a:off x="0" y="272537"/>
            <a:ext cx="9144000" cy="4598428"/>
          </a:xfrm>
          <a:prstGeom prst="rect">
            <a:avLst/>
          </a:prstGeom>
        </p:spPr>
      </p:pic>
      <p:sp>
        <p:nvSpPr>
          <p:cNvPr id="4" name="Speech Bubble: Rectangle 3">
            <a:extLst>
              <a:ext uri="{FF2B5EF4-FFF2-40B4-BE49-F238E27FC236}">
                <a16:creationId xmlns:a16="http://schemas.microsoft.com/office/drawing/2014/main" id="{C33C6871-D38E-B03A-DC17-12AB742BFFB5}"/>
              </a:ext>
            </a:extLst>
          </p:cNvPr>
          <p:cNvSpPr/>
          <p:nvPr/>
        </p:nvSpPr>
        <p:spPr>
          <a:xfrm>
            <a:off x="5405717" y="159204"/>
            <a:ext cx="2091018" cy="954742"/>
          </a:xfrm>
          <a:prstGeom prst="wedgeRectCallout">
            <a:avLst>
              <a:gd name="adj1" fmla="val -64884"/>
              <a:gd name="adj2" fmla="val 79401"/>
            </a:avLst>
          </a:prstGeom>
          <a:solidFill>
            <a:srgbClr val="3767A4"/>
          </a:solidFill>
          <a:ln>
            <a:solidFill>
              <a:srgbClr val="3767A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Step 3:</a:t>
            </a:r>
          </a:p>
          <a:p>
            <a:pPr algn="ctr"/>
            <a:r>
              <a:rPr lang="en-US" dirty="0">
                <a:solidFill>
                  <a:schemeClr val="bg1"/>
                </a:solidFill>
              </a:rPr>
              <a:t>Select a base year</a:t>
            </a:r>
          </a:p>
        </p:txBody>
      </p:sp>
      <p:sp>
        <p:nvSpPr>
          <p:cNvPr id="5" name="Slide Number Placeholder 1">
            <a:extLst>
              <a:ext uri="{FF2B5EF4-FFF2-40B4-BE49-F238E27FC236}">
                <a16:creationId xmlns:a16="http://schemas.microsoft.com/office/drawing/2014/main" id="{C3A4BC1E-34B7-35EF-49A6-9AFBBA598337}"/>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29</a:t>
            </a:fld>
            <a:endParaRPr lang="en" dirty="0"/>
          </a:p>
        </p:txBody>
      </p:sp>
    </p:spTree>
    <p:extLst>
      <p:ext uri="{BB962C8B-B14F-4D97-AF65-F5344CB8AC3E}">
        <p14:creationId xmlns:p14="http://schemas.microsoft.com/office/powerpoint/2010/main" val="73981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29"/>
          <p:cNvSpPr txBox="1">
            <a:spLocks noGrp="1"/>
          </p:cNvSpPr>
          <p:nvPr>
            <p:ph type="title"/>
          </p:nvPr>
        </p:nvSpPr>
        <p:spPr>
          <a:xfrm>
            <a:off x="914045" y="753493"/>
            <a:ext cx="5102492" cy="346249"/>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2500" dirty="0">
                <a:latin typeface="Source Sans Pro"/>
                <a:ea typeface="Source Sans Pro"/>
                <a:cs typeface="Source Sans Pro"/>
                <a:sym typeface="Source Sans Pro"/>
              </a:rPr>
              <a:t>Nitrogen and Phosphorus Sources</a:t>
            </a:r>
            <a:endParaRPr dirty="0"/>
          </a:p>
        </p:txBody>
      </p:sp>
      <p:sp>
        <p:nvSpPr>
          <p:cNvPr id="340" name="Google Shape;340;p29"/>
          <p:cNvSpPr txBox="1">
            <a:spLocks noGrp="1"/>
          </p:cNvSpPr>
          <p:nvPr>
            <p:ph type="subTitle" idx="1"/>
          </p:nvPr>
        </p:nvSpPr>
        <p:spPr>
          <a:xfrm>
            <a:off x="914400" y="1074282"/>
            <a:ext cx="8000994" cy="607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000" dirty="0">
                <a:latin typeface="Source Sans Pro"/>
                <a:ea typeface="Source Sans Pro"/>
                <a:cs typeface="Source Sans Pro"/>
                <a:sym typeface="Source Sans Pro"/>
              </a:rPr>
              <a:t>Show the Trends Over Time </a:t>
            </a:r>
            <a:r>
              <a:rPr lang="en-US" sz="2000" dirty="0">
                <a:latin typeface="Source Sans Pro"/>
                <a:ea typeface="Source Sans Pro"/>
                <a:cs typeface="Source Sans Pro"/>
                <a:sym typeface="Source Sans Pro"/>
              </a:rPr>
              <a:t>graphs and</a:t>
            </a:r>
            <a:r>
              <a:rPr lang="en" sz="2000" dirty="0">
                <a:latin typeface="Source Sans Pro"/>
                <a:ea typeface="Source Sans Pro"/>
                <a:cs typeface="Source Sans Pro"/>
                <a:sym typeface="Source Sans Pro"/>
              </a:rPr>
              <a:t> discuss the types of questions these can answer</a:t>
            </a:r>
          </a:p>
          <a:p>
            <a:pPr marL="0" indent="0"/>
            <a:r>
              <a:rPr lang="en-US" sz="1600" dirty="0">
                <a:hlinkClick r:id="rId3"/>
              </a:rPr>
              <a:t>https://cast.chesapeakebay.net/Home/TMDLTracking#trendsOverTimeSection</a:t>
            </a:r>
            <a:r>
              <a:rPr lang="en-US" sz="1600" dirty="0"/>
              <a:t> </a:t>
            </a:r>
          </a:p>
          <a:p>
            <a:pPr marL="0" lvl="0" indent="0" algn="l" rtl="0">
              <a:spcBef>
                <a:spcPts val="0"/>
              </a:spcBef>
              <a:spcAft>
                <a:spcPts val="0"/>
              </a:spcAft>
              <a:buNone/>
            </a:pPr>
            <a:endParaRPr lang="en" sz="2000" dirty="0">
              <a:latin typeface="Source Sans Pro"/>
              <a:ea typeface="Source Sans Pro"/>
              <a:cs typeface="Source Sans Pro"/>
              <a:sym typeface="Source Sans Pro"/>
            </a:endParaRPr>
          </a:p>
          <a:p>
            <a:pPr marL="0" lvl="0" indent="0" algn="l" rtl="0">
              <a:spcBef>
                <a:spcPts val="0"/>
              </a:spcBef>
              <a:spcAft>
                <a:spcPts val="0"/>
              </a:spcAft>
              <a:buNone/>
            </a:pPr>
            <a:endParaRPr dirty="0"/>
          </a:p>
        </p:txBody>
      </p:sp>
      <p:sp>
        <p:nvSpPr>
          <p:cNvPr id="341" name="Google Shape;341;p29"/>
          <p:cNvSpPr txBox="1">
            <a:spLocks noGrp="1"/>
          </p:cNvSpPr>
          <p:nvPr>
            <p:ph type="title" idx="2"/>
          </p:nvPr>
        </p:nvSpPr>
        <p:spPr>
          <a:xfrm>
            <a:off x="914045" y="1866005"/>
            <a:ext cx="3547500" cy="346249"/>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2500" dirty="0">
                <a:latin typeface="Source Sans Pro"/>
                <a:ea typeface="Source Sans Pro"/>
                <a:cs typeface="Source Sans Pro"/>
                <a:sym typeface="Source Sans Pro"/>
              </a:rPr>
              <a:t>Scenarios</a:t>
            </a:r>
            <a:endParaRPr dirty="0"/>
          </a:p>
        </p:txBody>
      </p:sp>
      <p:sp>
        <p:nvSpPr>
          <p:cNvPr id="342" name="Google Shape;342;p29"/>
          <p:cNvSpPr txBox="1">
            <a:spLocks noGrp="1"/>
          </p:cNvSpPr>
          <p:nvPr>
            <p:ph type="subTitle" idx="3"/>
          </p:nvPr>
        </p:nvSpPr>
        <p:spPr>
          <a:xfrm>
            <a:off x="934113" y="2183370"/>
            <a:ext cx="7993794" cy="607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000" dirty="0">
                <a:latin typeface="Source Sans Pro"/>
                <a:ea typeface="Source Sans Pro"/>
                <a:cs typeface="Source Sans Pro"/>
                <a:sym typeface="Source Sans Pro"/>
              </a:rPr>
              <a:t>How to create and compare your own, unique scenarios using climate-smart practices as examples</a:t>
            </a:r>
          </a:p>
          <a:p>
            <a:pPr marL="0" lvl="0" indent="0" algn="l" rtl="0">
              <a:spcBef>
                <a:spcPts val="0"/>
              </a:spcBef>
              <a:spcAft>
                <a:spcPts val="0"/>
              </a:spcAft>
              <a:buNone/>
            </a:pPr>
            <a:r>
              <a:rPr lang="en" sz="1600" dirty="0"/>
              <a:t>Log in to </a:t>
            </a:r>
            <a:r>
              <a:rPr lang="en" sz="1600" dirty="0">
                <a:hlinkClick r:id="rId4"/>
              </a:rPr>
              <a:t>https://cast.chesapeakebay.net</a:t>
            </a:r>
            <a:r>
              <a:rPr lang="en" sz="1600" dirty="0"/>
              <a:t> </a:t>
            </a:r>
            <a:endParaRPr sz="1600" dirty="0"/>
          </a:p>
        </p:txBody>
      </p:sp>
      <p:sp>
        <p:nvSpPr>
          <p:cNvPr id="343" name="Google Shape;343;p29"/>
          <p:cNvSpPr txBox="1">
            <a:spLocks noGrp="1"/>
          </p:cNvSpPr>
          <p:nvPr>
            <p:ph type="title" idx="4"/>
          </p:nvPr>
        </p:nvSpPr>
        <p:spPr>
          <a:xfrm>
            <a:off x="921600" y="2989884"/>
            <a:ext cx="3547500" cy="346249"/>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2500" dirty="0">
                <a:latin typeface="Source Sans Pro"/>
                <a:ea typeface="Source Sans Pro"/>
                <a:cs typeface="Source Sans Pro"/>
                <a:sym typeface="Source Sans Pro"/>
              </a:rPr>
              <a:t>Project Level Outcomes</a:t>
            </a:r>
            <a:endParaRPr dirty="0"/>
          </a:p>
        </p:txBody>
      </p:sp>
      <p:sp>
        <p:nvSpPr>
          <p:cNvPr id="344" name="Google Shape;344;p29"/>
          <p:cNvSpPr txBox="1">
            <a:spLocks noGrp="1"/>
          </p:cNvSpPr>
          <p:nvPr>
            <p:ph type="subTitle" idx="5"/>
          </p:nvPr>
        </p:nvSpPr>
        <p:spPr>
          <a:xfrm>
            <a:off x="934112" y="3324893"/>
            <a:ext cx="7993793" cy="607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000" dirty="0">
                <a:latin typeface="Source Sans Pro"/>
                <a:ea typeface="Source Sans Pro"/>
                <a:cs typeface="Source Sans Pro"/>
                <a:sym typeface="Source Sans Pro"/>
              </a:rPr>
              <a:t>How to generate various types of reports at different geographic scales and how to assess ecosystem benefits of practices</a:t>
            </a:r>
          </a:p>
          <a:p>
            <a:pPr marL="0" lvl="0" indent="0" algn="l" rtl="0">
              <a:spcBef>
                <a:spcPts val="0"/>
              </a:spcBef>
              <a:spcAft>
                <a:spcPts val="0"/>
              </a:spcAft>
              <a:buNone/>
            </a:pPr>
            <a:r>
              <a:rPr lang="en" sz="1600" dirty="0">
                <a:hlinkClick r:id="rId5"/>
              </a:rPr>
              <a:t>https://cast.chesapeakebay.net/ecohealth/index</a:t>
            </a:r>
            <a:r>
              <a:rPr lang="en" sz="1600" dirty="0"/>
              <a:t> </a:t>
            </a:r>
            <a:endParaRPr sz="1600" dirty="0"/>
          </a:p>
        </p:txBody>
      </p:sp>
      <p:sp>
        <p:nvSpPr>
          <p:cNvPr id="345" name="Google Shape;345;p29"/>
          <p:cNvSpPr txBox="1">
            <a:spLocks noGrp="1"/>
          </p:cNvSpPr>
          <p:nvPr>
            <p:ph type="title" idx="6"/>
          </p:nvPr>
        </p:nvSpPr>
        <p:spPr>
          <a:xfrm>
            <a:off x="914045" y="4113763"/>
            <a:ext cx="3547500" cy="346249"/>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2500" dirty="0">
                <a:latin typeface="Source Sans Pro"/>
                <a:ea typeface="Source Sans Pro"/>
                <a:cs typeface="Source Sans Pro"/>
                <a:sym typeface="Source Sans Pro"/>
              </a:rPr>
              <a:t>Resources</a:t>
            </a:r>
            <a:endParaRPr dirty="0"/>
          </a:p>
        </p:txBody>
      </p:sp>
      <p:sp>
        <p:nvSpPr>
          <p:cNvPr id="346" name="Google Shape;346;p29"/>
          <p:cNvSpPr txBox="1">
            <a:spLocks noGrp="1"/>
          </p:cNvSpPr>
          <p:nvPr>
            <p:ph type="subTitle" idx="7"/>
          </p:nvPr>
        </p:nvSpPr>
        <p:spPr>
          <a:xfrm>
            <a:off x="921602" y="4449617"/>
            <a:ext cx="7993792" cy="607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000" dirty="0">
                <a:latin typeface="Source Sans Pro"/>
                <a:ea typeface="Source Sans Pro"/>
                <a:cs typeface="Source Sans Pro"/>
                <a:sym typeface="Source Sans Pro"/>
              </a:rPr>
              <a:t>How to get additional information and support from the CAST Team</a:t>
            </a:r>
            <a:endParaRPr dirty="0"/>
          </a:p>
        </p:txBody>
      </p:sp>
      <p:sp>
        <p:nvSpPr>
          <p:cNvPr id="16" name="Google Shape;59;p5">
            <a:extLst>
              <a:ext uri="{FF2B5EF4-FFF2-40B4-BE49-F238E27FC236}">
                <a16:creationId xmlns:a16="http://schemas.microsoft.com/office/drawing/2014/main" id="{D3185E5A-DE0D-5F95-CC00-A7D6A448D6D3}"/>
              </a:ext>
            </a:extLst>
          </p:cNvPr>
          <p:cNvSpPr/>
          <p:nvPr/>
        </p:nvSpPr>
        <p:spPr>
          <a:xfrm>
            <a:off x="231761" y="815042"/>
            <a:ext cx="557500" cy="569400"/>
          </a:xfrm>
          <a:prstGeom prst="ellipse">
            <a:avLst/>
          </a:prstGeom>
          <a:solidFill>
            <a:schemeClr val="tx1"/>
          </a:solidFill>
          <a:ln w="28575" cap="flat" cmpd="sng">
            <a:solidFill>
              <a:srgbClr val="7CA6DC"/>
            </a:solidFill>
            <a:prstDash val="solid"/>
            <a:round/>
            <a:headEnd type="none" w="sm" len="sm"/>
            <a:tailEnd type="none" w="sm" len="sm"/>
          </a:ln>
        </p:spPr>
        <p:txBody>
          <a:bodyPr spcFirstLastPara="1" wrap="square" lIns="0" tIns="0" rIns="0" bIns="0" anchor="ctr" anchorCtr="0">
            <a:noAutofit/>
          </a:bodyPr>
          <a:lstStyle/>
          <a:p>
            <a:pPr marL="0" lvl="0" indent="0" algn="ctr" rtl="0">
              <a:lnSpc>
                <a:spcPct val="110000"/>
              </a:lnSpc>
              <a:spcBef>
                <a:spcPts val="0"/>
              </a:spcBef>
              <a:spcAft>
                <a:spcPts val="0"/>
              </a:spcAft>
              <a:buNone/>
            </a:pPr>
            <a:r>
              <a:rPr lang="en" sz="3000" b="1" i="0" dirty="0">
                <a:solidFill>
                  <a:schemeClr val="lt1"/>
                </a:solidFill>
                <a:latin typeface="Source Sans Pro" panose="020B0503030403020204" pitchFamily="34" charset="0"/>
                <a:ea typeface="Source Sans Pro"/>
                <a:cs typeface="Source Sans Pro"/>
                <a:sym typeface="Source Sans Pro"/>
              </a:rPr>
              <a:t>1</a:t>
            </a:r>
            <a:endParaRPr sz="3000" b="1" i="0" dirty="0">
              <a:solidFill>
                <a:schemeClr val="lt1"/>
              </a:solidFill>
              <a:latin typeface="Source Sans Pro" panose="020B0503030403020204" pitchFamily="34" charset="0"/>
              <a:ea typeface="Source Sans Pro"/>
              <a:cs typeface="Source Sans Pro"/>
              <a:sym typeface="Source Sans Pro"/>
            </a:endParaRPr>
          </a:p>
        </p:txBody>
      </p:sp>
      <p:sp>
        <p:nvSpPr>
          <p:cNvPr id="17" name="Google Shape;64;p5">
            <a:extLst>
              <a:ext uri="{FF2B5EF4-FFF2-40B4-BE49-F238E27FC236}">
                <a16:creationId xmlns:a16="http://schemas.microsoft.com/office/drawing/2014/main" id="{CC617968-58E9-2991-D9ED-515AAFAF5FC0}"/>
              </a:ext>
            </a:extLst>
          </p:cNvPr>
          <p:cNvSpPr/>
          <p:nvPr/>
        </p:nvSpPr>
        <p:spPr>
          <a:xfrm>
            <a:off x="228606" y="1927554"/>
            <a:ext cx="557500" cy="569400"/>
          </a:xfrm>
          <a:prstGeom prst="ellipse">
            <a:avLst/>
          </a:prstGeom>
          <a:solidFill>
            <a:schemeClr val="tx1"/>
          </a:solidFill>
          <a:ln w="28575" cap="flat" cmpd="sng">
            <a:solidFill>
              <a:srgbClr val="7CA6DC"/>
            </a:solidFill>
            <a:prstDash val="solid"/>
            <a:round/>
            <a:headEnd type="none" w="sm" len="sm"/>
            <a:tailEnd type="none" w="sm" len="sm"/>
          </a:ln>
        </p:spPr>
        <p:txBody>
          <a:bodyPr spcFirstLastPara="1" wrap="square" lIns="0" tIns="0" rIns="0" bIns="0" anchor="ctr" anchorCtr="0">
            <a:noAutofit/>
          </a:bodyPr>
          <a:lstStyle/>
          <a:p>
            <a:pPr marL="0" lvl="0" indent="0" algn="ctr" rtl="0">
              <a:lnSpc>
                <a:spcPct val="110000"/>
              </a:lnSpc>
              <a:spcBef>
                <a:spcPts val="0"/>
              </a:spcBef>
              <a:spcAft>
                <a:spcPts val="0"/>
              </a:spcAft>
              <a:buNone/>
            </a:pPr>
            <a:r>
              <a:rPr lang="en" sz="3000" b="1" i="0" dirty="0">
                <a:solidFill>
                  <a:schemeClr val="lt1"/>
                </a:solidFill>
                <a:latin typeface="Source Sans Pro" panose="020B0503030403020204" pitchFamily="34" charset="0"/>
                <a:ea typeface="Source Sans Pro"/>
                <a:cs typeface="Source Sans Pro"/>
                <a:sym typeface="Source Sans Pro"/>
              </a:rPr>
              <a:t>2</a:t>
            </a:r>
            <a:endParaRPr sz="3000" b="1" i="0" dirty="0">
              <a:solidFill>
                <a:schemeClr val="lt1"/>
              </a:solidFill>
              <a:latin typeface="Source Sans Pro" panose="020B0503030403020204" pitchFamily="34" charset="0"/>
              <a:ea typeface="Source Sans Pro"/>
              <a:cs typeface="Source Sans Pro"/>
              <a:sym typeface="Source Sans Pro"/>
            </a:endParaRPr>
          </a:p>
        </p:txBody>
      </p:sp>
      <p:sp>
        <p:nvSpPr>
          <p:cNvPr id="18" name="Google Shape;60;p5">
            <a:extLst>
              <a:ext uri="{FF2B5EF4-FFF2-40B4-BE49-F238E27FC236}">
                <a16:creationId xmlns:a16="http://schemas.microsoft.com/office/drawing/2014/main" id="{EED87614-70A8-8DA5-A92C-CBB0B55E006E}"/>
              </a:ext>
            </a:extLst>
          </p:cNvPr>
          <p:cNvSpPr/>
          <p:nvPr/>
        </p:nvSpPr>
        <p:spPr>
          <a:xfrm>
            <a:off x="250258" y="3063090"/>
            <a:ext cx="557500" cy="569400"/>
          </a:xfrm>
          <a:prstGeom prst="ellipse">
            <a:avLst/>
          </a:prstGeom>
          <a:solidFill>
            <a:schemeClr val="tx1"/>
          </a:solidFill>
          <a:ln w="28575" cap="flat" cmpd="sng">
            <a:solidFill>
              <a:srgbClr val="7CA6DC"/>
            </a:solidFill>
            <a:prstDash val="solid"/>
            <a:round/>
            <a:headEnd type="none" w="sm" len="sm"/>
            <a:tailEnd type="none" w="sm" len="sm"/>
          </a:ln>
        </p:spPr>
        <p:txBody>
          <a:bodyPr spcFirstLastPara="1" wrap="square" lIns="0" tIns="0" rIns="0" bIns="0" anchor="ctr" anchorCtr="0">
            <a:noAutofit/>
          </a:bodyPr>
          <a:lstStyle/>
          <a:p>
            <a:pPr marL="0" lvl="0" indent="0" algn="ctr" rtl="0">
              <a:lnSpc>
                <a:spcPct val="110000"/>
              </a:lnSpc>
              <a:spcBef>
                <a:spcPts val="0"/>
              </a:spcBef>
              <a:spcAft>
                <a:spcPts val="0"/>
              </a:spcAft>
              <a:buNone/>
            </a:pPr>
            <a:r>
              <a:rPr lang="en" sz="3000" b="1" i="0">
                <a:solidFill>
                  <a:schemeClr val="lt1"/>
                </a:solidFill>
                <a:latin typeface="Source Sans Pro" panose="020B0503030403020204" pitchFamily="34" charset="0"/>
                <a:ea typeface="Source Sans Pro"/>
                <a:cs typeface="Source Sans Pro"/>
                <a:sym typeface="Source Sans Pro"/>
              </a:rPr>
              <a:t>3</a:t>
            </a:r>
            <a:endParaRPr sz="3000" b="1" i="0">
              <a:solidFill>
                <a:schemeClr val="lt1"/>
              </a:solidFill>
              <a:latin typeface="Source Sans Pro" panose="020B0503030403020204" pitchFamily="34" charset="0"/>
              <a:ea typeface="Source Sans Pro"/>
              <a:cs typeface="Source Sans Pro"/>
              <a:sym typeface="Source Sans Pro"/>
            </a:endParaRPr>
          </a:p>
        </p:txBody>
      </p:sp>
      <p:sp>
        <p:nvSpPr>
          <p:cNvPr id="19" name="Google Shape;57;p5">
            <a:extLst>
              <a:ext uri="{FF2B5EF4-FFF2-40B4-BE49-F238E27FC236}">
                <a16:creationId xmlns:a16="http://schemas.microsoft.com/office/drawing/2014/main" id="{95AEBCD3-8C79-D4A2-8186-98F6F549C1EB}"/>
              </a:ext>
            </a:extLst>
          </p:cNvPr>
          <p:cNvSpPr/>
          <p:nvPr/>
        </p:nvSpPr>
        <p:spPr>
          <a:xfrm>
            <a:off x="228606" y="4164917"/>
            <a:ext cx="557500" cy="569400"/>
          </a:xfrm>
          <a:prstGeom prst="ellipse">
            <a:avLst/>
          </a:prstGeom>
          <a:solidFill>
            <a:schemeClr val="tx1"/>
          </a:solidFill>
          <a:ln w="28575" cap="flat" cmpd="sng">
            <a:solidFill>
              <a:srgbClr val="7CA6DC"/>
            </a:solidFill>
            <a:prstDash val="solid"/>
            <a:round/>
            <a:headEnd type="none" w="sm" len="sm"/>
            <a:tailEnd type="none" w="sm" len="sm"/>
          </a:ln>
        </p:spPr>
        <p:txBody>
          <a:bodyPr spcFirstLastPara="1" wrap="square" lIns="0" tIns="0" rIns="0" bIns="0" anchor="ctr" anchorCtr="0">
            <a:noAutofit/>
          </a:bodyPr>
          <a:lstStyle/>
          <a:p>
            <a:pPr marL="0" lvl="0" indent="0" algn="ctr" rtl="0">
              <a:lnSpc>
                <a:spcPct val="110000"/>
              </a:lnSpc>
              <a:spcBef>
                <a:spcPts val="0"/>
              </a:spcBef>
              <a:spcAft>
                <a:spcPts val="0"/>
              </a:spcAft>
              <a:buNone/>
            </a:pPr>
            <a:r>
              <a:rPr lang="en" sz="3000" b="1" i="0" dirty="0">
                <a:solidFill>
                  <a:schemeClr val="lt1"/>
                </a:solidFill>
                <a:latin typeface="Source Sans Pro" panose="020B0503030403020204" pitchFamily="34" charset="0"/>
                <a:ea typeface="Source Sans Pro"/>
                <a:cs typeface="Source Sans Pro"/>
                <a:sym typeface="Source Sans Pro"/>
              </a:rPr>
              <a:t>4</a:t>
            </a:r>
            <a:endParaRPr sz="3000" b="1" i="0" dirty="0">
              <a:solidFill>
                <a:schemeClr val="lt1"/>
              </a:solidFill>
              <a:latin typeface="Source Sans Pro" panose="020B0503030403020204" pitchFamily="34" charset="0"/>
              <a:ea typeface="Source Sans Pro"/>
              <a:cs typeface="Source Sans Pro"/>
              <a:sym typeface="Source Sans Pr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7" name="Picture 6">
            <a:extLst>
              <a:ext uri="{FF2B5EF4-FFF2-40B4-BE49-F238E27FC236}">
                <a16:creationId xmlns:a16="http://schemas.microsoft.com/office/drawing/2014/main" id="{A3C45B9E-0270-E655-00F7-23F6780581CE}"/>
              </a:ext>
            </a:extLst>
          </p:cNvPr>
          <p:cNvPicPr>
            <a:picLocks noChangeAspect="1"/>
          </p:cNvPicPr>
          <p:nvPr/>
        </p:nvPicPr>
        <p:blipFill>
          <a:blip r:embed="rId3"/>
          <a:stretch>
            <a:fillRect/>
          </a:stretch>
        </p:blipFill>
        <p:spPr>
          <a:xfrm>
            <a:off x="0" y="309789"/>
            <a:ext cx="9144000" cy="4523924"/>
          </a:xfrm>
          <a:prstGeom prst="rect">
            <a:avLst/>
          </a:prstGeom>
        </p:spPr>
      </p:pic>
      <p:sp>
        <p:nvSpPr>
          <p:cNvPr id="4" name="Speech Bubble: Rectangle 3">
            <a:extLst>
              <a:ext uri="{FF2B5EF4-FFF2-40B4-BE49-F238E27FC236}">
                <a16:creationId xmlns:a16="http://schemas.microsoft.com/office/drawing/2014/main" id="{76D16671-B988-ECD9-1CC4-84FFE46CFF3F}"/>
              </a:ext>
            </a:extLst>
          </p:cNvPr>
          <p:cNvSpPr/>
          <p:nvPr/>
        </p:nvSpPr>
        <p:spPr>
          <a:xfrm>
            <a:off x="4323231" y="86685"/>
            <a:ext cx="3106270" cy="1079839"/>
          </a:xfrm>
          <a:prstGeom prst="wedgeRectCallout">
            <a:avLst>
              <a:gd name="adj1" fmla="val 30936"/>
              <a:gd name="adj2" fmla="val 68838"/>
            </a:avLst>
          </a:prstGeom>
          <a:solidFill>
            <a:srgbClr val="3767A4"/>
          </a:solidFill>
          <a:ln>
            <a:solidFill>
              <a:srgbClr val="3767A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The Base Condition defaults to Current Zoning for all years after 2012. </a:t>
            </a:r>
          </a:p>
          <a:p>
            <a:pPr algn="ctr"/>
            <a:r>
              <a:rPr lang="en-US" dirty="0">
                <a:solidFill>
                  <a:schemeClr val="bg1"/>
                </a:solidFill>
              </a:rPr>
              <a:t>1984-2012 use Historic Trends.</a:t>
            </a:r>
          </a:p>
        </p:txBody>
      </p:sp>
      <p:sp>
        <p:nvSpPr>
          <p:cNvPr id="5" name="Slide Number Placeholder 1">
            <a:extLst>
              <a:ext uri="{FF2B5EF4-FFF2-40B4-BE49-F238E27FC236}">
                <a16:creationId xmlns:a16="http://schemas.microsoft.com/office/drawing/2014/main" id="{EFF76343-0DDF-CDEC-45A6-0AD48A1E60FF}"/>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30</a:t>
            </a:fld>
            <a:endParaRPr lang="en" dirty="0"/>
          </a:p>
        </p:txBody>
      </p:sp>
    </p:spTree>
    <p:extLst>
      <p:ext uri="{BB962C8B-B14F-4D97-AF65-F5344CB8AC3E}">
        <p14:creationId xmlns:p14="http://schemas.microsoft.com/office/powerpoint/2010/main" val="25665041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7" name="Picture 6">
            <a:extLst>
              <a:ext uri="{FF2B5EF4-FFF2-40B4-BE49-F238E27FC236}">
                <a16:creationId xmlns:a16="http://schemas.microsoft.com/office/drawing/2014/main" id="{56082062-644A-9BC7-E0F0-8811A55E90F7}"/>
              </a:ext>
            </a:extLst>
          </p:cNvPr>
          <p:cNvPicPr>
            <a:picLocks noChangeAspect="1"/>
          </p:cNvPicPr>
          <p:nvPr/>
        </p:nvPicPr>
        <p:blipFill>
          <a:blip r:embed="rId3"/>
          <a:stretch>
            <a:fillRect/>
          </a:stretch>
        </p:blipFill>
        <p:spPr>
          <a:xfrm>
            <a:off x="0" y="294159"/>
            <a:ext cx="9144000" cy="4555182"/>
          </a:xfrm>
          <a:prstGeom prst="rect">
            <a:avLst/>
          </a:prstGeom>
        </p:spPr>
      </p:pic>
      <p:sp>
        <p:nvSpPr>
          <p:cNvPr id="4" name="Speech Bubble: Rectangle 3">
            <a:extLst>
              <a:ext uri="{FF2B5EF4-FFF2-40B4-BE49-F238E27FC236}">
                <a16:creationId xmlns:a16="http://schemas.microsoft.com/office/drawing/2014/main" id="{794B7992-578F-0459-C3C2-C95FA7C6EDD0}"/>
              </a:ext>
            </a:extLst>
          </p:cNvPr>
          <p:cNvSpPr/>
          <p:nvPr/>
        </p:nvSpPr>
        <p:spPr>
          <a:xfrm>
            <a:off x="2649068" y="294159"/>
            <a:ext cx="2359959" cy="1202539"/>
          </a:xfrm>
          <a:prstGeom prst="wedgeRectCallout">
            <a:avLst>
              <a:gd name="adj1" fmla="val 30936"/>
              <a:gd name="adj2" fmla="val 68838"/>
            </a:avLst>
          </a:prstGeom>
          <a:solidFill>
            <a:srgbClr val="3767A4"/>
          </a:solidFill>
          <a:ln>
            <a:solidFill>
              <a:srgbClr val="3767A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Step 4:</a:t>
            </a:r>
          </a:p>
          <a:p>
            <a:pPr algn="ctr"/>
            <a:r>
              <a:rPr lang="en-US" dirty="0">
                <a:solidFill>
                  <a:schemeClr val="bg1"/>
                </a:solidFill>
              </a:rPr>
              <a:t>Select the same Wastewater Data Set as your Base Year.</a:t>
            </a:r>
          </a:p>
        </p:txBody>
      </p:sp>
      <p:sp>
        <p:nvSpPr>
          <p:cNvPr id="5" name="Slide Number Placeholder 1">
            <a:extLst>
              <a:ext uri="{FF2B5EF4-FFF2-40B4-BE49-F238E27FC236}">
                <a16:creationId xmlns:a16="http://schemas.microsoft.com/office/drawing/2014/main" id="{89A07A3F-886B-2640-1801-250F6E138782}"/>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31</a:t>
            </a:fld>
            <a:endParaRPr lang="en" dirty="0"/>
          </a:p>
        </p:txBody>
      </p:sp>
    </p:spTree>
    <p:extLst>
      <p:ext uri="{BB962C8B-B14F-4D97-AF65-F5344CB8AC3E}">
        <p14:creationId xmlns:p14="http://schemas.microsoft.com/office/powerpoint/2010/main" val="2606483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7" name="Picture 6">
            <a:extLst>
              <a:ext uri="{FF2B5EF4-FFF2-40B4-BE49-F238E27FC236}">
                <a16:creationId xmlns:a16="http://schemas.microsoft.com/office/drawing/2014/main" id="{2F718D33-968B-2D39-796A-66B95B4D7D85}"/>
              </a:ext>
            </a:extLst>
          </p:cNvPr>
          <p:cNvPicPr>
            <a:picLocks noChangeAspect="1"/>
          </p:cNvPicPr>
          <p:nvPr/>
        </p:nvPicPr>
        <p:blipFill>
          <a:blip r:embed="rId3"/>
          <a:stretch>
            <a:fillRect/>
          </a:stretch>
        </p:blipFill>
        <p:spPr>
          <a:xfrm>
            <a:off x="0" y="286952"/>
            <a:ext cx="9144000" cy="4569597"/>
          </a:xfrm>
          <a:prstGeom prst="rect">
            <a:avLst/>
          </a:prstGeom>
        </p:spPr>
      </p:pic>
      <p:sp>
        <p:nvSpPr>
          <p:cNvPr id="4" name="Speech Bubble: Rectangle 3">
            <a:extLst>
              <a:ext uri="{FF2B5EF4-FFF2-40B4-BE49-F238E27FC236}">
                <a16:creationId xmlns:a16="http://schemas.microsoft.com/office/drawing/2014/main" id="{900D86E5-88F4-F9A6-B70F-F534709505AA}"/>
              </a:ext>
            </a:extLst>
          </p:cNvPr>
          <p:cNvSpPr/>
          <p:nvPr/>
        </p:nvSpPr>
        <p:spPr>
          <a:xfrm>
            <a:off x="2702858" y="770555"/>
            <a:ext cx="2359959" cy="954742"/>
          </a:xfrm>
          <a:prstGeom prst="wedgeRectCallout">
            <a:avLst>
              <a:gd name="adj1" fmla="val 30936"/>
              <a:gd name="adj2" fmla="val 68838"/>
            </a:avLst>
          </a:prstGeom>
          <a:solidFill>
            <a:srgbClr val="3767A4"/>
          </a:solidFill>
          <a:ln>
            <a:solidFill>
              <a:srgbClr val="3767A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Step 5:</a:t>
            </a:r>
          </a:p>
          <a:p>
            <a:pPr algn="ctr"/>
            <a:r>
              <a:rPr lang="en-US" dirty="0">
                <a:solidFill>
                  <a:schemeClr val="bg1"/>
                </a:solidFill>
              </a:rPr>
              <a:t>Select Available BMPs</a:t>
            </a:r>
          </a:p>
        </p:txBody>
      </p:sp>
      <p:sp>
        <p:nvSpPr>
          <p:cNvPr id="5" name="Slide Number Placeholder 1">
            <a:extLst>
              <a:ext uri="{FF2B5EF4-FFF2-40B4-BE49-F238E27FC236}">
                <a16:creationId xmlns:a16="http://schemas.microsoft.com/office/drawing/2014/main" id="{B3EAB94B-4A5C-4B31-B6B5-03448AFB7C81}"/>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32</a:t>
            </a:fld>
            <a:endParaRPr lang="en" dirty="0"/>
          </a:p>
        </p:txBody>
      </p:sp>
    </p:spTree>
    <p:extLst>
      <p:ext uri="{BB962C8B-B14F-4D97-AF65-F5344CB8AC3E}">
        <p14:creationId xmlns:p14="http://schemas.microsoft.com/office/powerpoint/2010/main" val="17029482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7" name="Picture 6">
            <a:extLst>
              <a:ext uri="{FF2B5EF4-FFF2-40B4-BE49-F238E27FC236}">
                <a16:creationId xmlns:a16="http://schemas.microsoft.com/office/drawing/2014/main" id="{CE9C43AB-2989-45D6-5370-8BCF53D38627}"/>
              </a:ext>
            </a:extLst>
          </p:cNvPr>
          <p:cNvPicPr>
            <a:picLocks noChangeAspect="1"/>
          </p:cNvPicPr>
          <p:nvPr/>
        </p:nvPicPr>
        <p:blipFill>
          <a:blip r:embed="rId3"/>
          <a:stretch>
            <a:fillRect/>
          </a:stretch>
        </p:blipFill>
        <p:spPr>
          <a:xfrm>
            <a:off x="0" y="307362"/>
            <a:ext cx="9144000" cy="4528777"/>
          </a:xfrm>
          <a:prstGeom prst="rect">
            <a:avLst/>
          </a:prstGeom>
        </p:spPr>
      </p:pic>
      <p:sp>
        <p:nvSpPr>
          <p:cNvPr id="4" name="Speech Bubble: Rectangle 3">
            <a:extLst>
              <a:ext uri="{FF2B5EF4-FFF2-40B4-BE49-F238E27FC236}">
                <a16:creationId xmlns:a16="http://schemas.microsoft.com/office/drawing/2014/main" id="{FBC9A76A-BDEE-D7CB-05A8-714B82F681E1}"/>
              </a:ext>
            </a:extLst>
          </p:cNvPr>
          <p:cNvSpPr/>
          <p:nvPr/>
        </p:nvSpPr>
        <p:spPr>
          <a:xfrm>
            <a:off x="2655791" y="1073114"/>
            <a:ext cx="2359959" cy="954742"/>
          </a:xfrm>
          <a:prstGeom prst="wedgeRectCallout">
            <a:avLst>
              <a:gd name="adj1" fmla="val 30936"/>
              <a:gd name="adj2" fmla="val 68838"/>
            </a:avLst>
          </a:prstGeom>
          <a:solidFill>
            <a:srgbClr val="3767A4"/>
          </a:solidFill>
          <a:ln>
            <a:solidFill>
              <a:srgbClr val="3767A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Step 6:</a:t>
            </a:r>
          </a:p>
          <a:p>
            <a:pPr algn="ctr"/>
            <a:r>
              <a:rPr lang="en-US" dirty="0">
                <a:solidFill>
                  <a:schemeClr val="bg1"/>
                </a:solidFill>
              </a:rPr>
              <a:t>Select a Cost Profile</a:t>
            </a:r>
          </a:p>
        </p:txBody>
      </p:sp>
      <p:sp>
        <p:nvSpPr>
          <p:cNvPr id="5" name="Slide Number Placeholder 1">
            <a:extLst>
              <a:ext uri="{FF2B5EF4-FFF2-40B4-BE49-F238E27FC236}">
                <a16:creationId xmlns:a16="http://schemas.microsoft.com/office/drawing/2014/main" id="{931D24CD-4364-FA64-C108-3A8CBD6D99A6}"/>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33</a:t>
            </a:fld>
            <a:endParaRPr lang="en" dirty="0"/>
          </a:p>
        </p:txBody>
      </p:sp>
    </p:spTree>
    <p:extLst>
      <p:ext uri="{BB962C8B-B14F-4D97-AF65-F5344CB8AC3E}">
        <p14:creationId xmlns:p14="http://schemas.microsoft.com/office/powerpoint/2010/main" val="9001671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8" name="Picture 7">
            <a:extLst>
              <a:ext uri="{FF2B5EF4-FFF2-40B4-BE49-F238E27FC236}">
                <a16:creationId xmlns:a16="http://schemas.microsoft.com/office/drawing/2014/main" id="{BB0CE941-98CE-4603-BAAE-2DF74E79C5AF}"/>
              </a:ext>
            </a:extLst>
          </p:cNvPr>
          <p:cNvPicPr>
            <a:picLocks noChangeAspect="1"/>
          </p:cNvPicPr>
          <p:nvPr/>
        </p:nvPicPr>
        <p:blipFill>
          <a:blip r:embed="rId3"/>
          <a:stretch>
            <a:fillRect/>
          </a:stretch>
        </p:blipFill>
        <p:spPr>
          <a:xfrm>
            <a:off x="0" y="292955"/>
            <a:ext cx="9144000" cy="4557592"/>
          </a:xfrm>
          <a:prstGeom prst="rect">
            <a:avLst/>
          </a:prstGeom>
        </p:spPr>
      </p:pic>
      <p:sp>
        <p:nvSpPr>
          <p:cNvPr id="4" name="Speech Bubble: Rectangle 3">
            <a:extLst>
              <a:ext uri="{FF2B5EF4-FFF2-40B4-BE49-F238E27FC236}">
                <a16:creationId xmlns:a16="http://schemas.microsoft.com/office/drawing/2014/main" id="{CDDD798A-D2A7-7DB8-107F-406D66786D5C}"/>
              </a:ext>
            </a:extLst>
          </p:cNvPr>
          <p:cNvSpPr/>
          <p:nvPr/>
        </p:nvSpPr>
        <p:spPr>
          <a:xfrm>
            <a:off x="275663" y="1374962"/>
            <a:ext cx="2359959" cy="954742"/>
          </a:xfrm>
          <a:prstGeom prst="wedgeRectCallout">
            <a:avLst>
              <a:gd name="adj1" fmla="val -20916"/>
              <a:gd name="adj2" fmla="val 72359"/>
            </a:avLst>
          </a:prstGeom>
          <a:solidFill>
            <a:srgbClr val="3767A4"/>
          </a:solidFill>
          <a:ln>
            <a:solidFill>
              <a:srgbClr val="3767A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Step 7:</a:t>
            </a:r>
          </a:p>
          <a:p>
            <a:pPr algn="ctr"/>
            <a:r>
              <a:rPr lang="en-US" dirty="0">
                <a:solidFill>
                  <a:schemeClr val="bg1"/>
                </a:solidFill>
              </a:rPr>
              <a:t>Select a Geographic Scale</a:t>
            </a:r>
          </a:p>
        </p:txBody>
      </p:sp>
      <p:sp>
        <p:nvSpPr>
          <p:cNvPr id="5" name="Slide Number Placeholder 1">
            <a:extLst>
              <a:ext uri="{FF2B5EF4-FFF2-40B4-BE49-F238E27FC236}">
                <a16:creationId xmlns:a16="http://schemas.microsoft.com/office/drawing/2014/main" id="{240A19A1-29F7-8AEC-C6EF-397610A747F8}"/>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34</a:t>
            </a:fld>
            <a:endParaRPr lang="en" dirty="0"/>
          </a:p>
        </p:txBody>
      </p:sp>
    </p:spTree>
    <p:extLst>
      <p:ext uri="{BB962C8B-B14F-4D97-AF65-F5344CB8AC3E}">
        <p14:creationId xmlns:p14="http://schemas.microsoft.com/office/powerpoint/2010/main" val="5281833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8" name="Picture 7">
            <a:extLst>
              <a:ext uri="{FF2B5EF4-FFF2-40B4-BE49-F238E27FC236}">
                <a16:creationId xmlns:a16="http://schemas.microsoft.com/office/drawing/2014/main" id="{43ADCE1D-4CAA-B2CC-4C64-BE9F7E264261}"/>
              </a:ext>
            </a:extLst>
          </p:cNvPr>
          <p:cNvPicPr>
            <a:picLocks noChangeAspect="1"/>
          </p:cNvPicPr>
          <p:nvPr/>
        </p:nvPicPr>
        <p:blipFill>
          <a:blip r:embed="rId3"/>
          <a:stretch>
            <a:fillRect/>
          </a:stretch>
        </p:blipFill>
        <p:spPr>
          <a:xfrm>
            <a:off x="0" y="311004"/>
            <a:ext cx="9144000" cy="4521494"/>
          </a:xfrm>
          <a:prstGeom prst="rect">
            <a:avLst/>
          </a:prstGeom>
        </p:spPr>
      </p:pic>
      <p:sp>
        <p:nvSpPr>
          <p:cNvPr id="4" name="Speech Bubble: Rectangle 3">
            <a:extLst>
              <a:ext uri="{FF2B5EF4-FFF2-40B4-BE49-F238E27FC236}">
                <a16:creationId xmlns:a16="http://schemas.microsoft.com/office/drawing/2014/main" id="{56D4FD24-3BAA-6293-C93A-68BBAE5BB2A7}"/>
              </a:ext>
            </a:extLst>
          </p:cNvPr>
          <p:cNvSpPr/>
          <p:nvPr/>
        </p:nvSpPr>
        <p:spPr>
          <a:xfrm>
            <a:off x="309281" y="1764926"/>
            <a:ext cx="2359959" cy="954742"/>
          </a:xfrm>
          <a:prstGeom prst="wedgeRectCallout">
            <a:avLst>
              <a:gd name="adj1" fmla="val -20916"/>
              <a:gd name="adj2" fmla="val 72359"/>
            </a:avLst>
          </a:prstGeom>
          <a:solidFill>
            <a:srgbClr val="3767A4"/>
          </a:solidFill>
          <a:ln>
            <a:solidFill>
              <a:srgbClr val="3767A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Type in the geography you are looking for and select from the list</a:t>
            </a:r>
          </a:p>
        </p:txBody>
      </p:sp>
      <p:sp>
        <p:nvSpPr>
          <p:cNvPr id="5" name="Speech Bubble: Rectangle 4">
            <a:extLst>
              <a:ext uri="{FF2B5EF4-FFF2-40B4-BE49-F238E27FC236}">
                <a16:creationId xmlns:a16="http://schemas.microsoft.com/office/drawing/2014/main" id="{3B014964-C3EB-7B7A-D5E9-06F547CB6780}"/>
              </a:ext>
            </a:extLst>
          </p:cNvPr>
          <p:cNvSpPr/>
          <p:nvPr/>
        </p:nvSpPr>
        <p:spPr>
          <a:xfrm>
            <a:off x="3170146" y="1411941"/>
            <a:ext cx="2359959" cy="1379445"/>
          </a:xfrm>
          <a:prstGeom prst="wedgeRectCallout">
            <a:avLst>
              <a:gd name="adj1" fmla="val -1258"/>
              <a:gd name="adj2" fmla="val 106162"/>
            </a:avLst>
          </a:prstGeom>
          <a:solidFill>
            <a:srgbClr val="3767A4"/>
          </a:solidFill>
          <a:ln>
            <a:solidFill>
              <a:srgbClr val="3767A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Use the single arrow to move the selected geography or geographies to the right-hand side</a:t>
            </a:r>
          </a:p>
        </p:txBody>
      </p:sp>
      <p:sp>
        <p:nvSpPr>
          <p:cNvPr id="6" name="Slide Number Placeholder 1">
            <a:extLst>
              <a:ext uri="{FF2B5EF4-FFF2-40B4-BE49-F238E27FC236}">
                <a16:creationId xmlns:a16="http://schemas.microsoft.com/office/drawing/2014/main" id="{C921D271-8B08-8E91-5107-8C1B06C0DF41}"/>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35</a:t>
            </a:fld>
            <a:endParaRPr lang="en" dirty="0"/>
          </a:p>
        </p:txBody>
      </p:sp>
    </p:spTree>
    <p:extLst>
      <p:ext uri="{BB962C8B-B14F-4D97-AF65-F5344CB8AC3E}">
        <p14:creationId xmlns:p14="http://schemas.microsoft.com/office/powerpoint/2010/main" val="89988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6" name="Picture 5">
            <a:extLst>
              <a:ext uri="{FF2B5EF4-FFF2-40B4-BE49-F238E27FC236}">
                <a16:creationId xmlns:a16="http://schemas.microsoft.com/office/drawing/2014/main" id="{C2030B5B-49EE-12F9-6FBE-54CACD35F4AB}"/>
              </a:ext>
            </a:extLst>
          </p:cNvPr>
          <p:cNvPicPr>
            <a:picLocks noChangeAspect="1"/>
          </p:cNvPicPr>
          <p:nvPr/>
        </p:nvPicPr>
        <p:blipFill>
          <a:blip r:embed="rId3"/>
          <a:stretch>
            <a:fillRect/>
          </a:stretch>
        </p:blipFill>
        <p:spPr>
          <a:xfrm>
            <a:off x="0" y="296550"/>
            <a:ext cx="9144000" cy="4550400"/>
          </a:xfrm>
          <a:prstGeom prst="rect">
            <a:avLst/>
          </a:prstGeom>
        </p:spPr>
      </p:pic>
      <p:sp>
        <p:nvSpPr>
          <p:cNvPr id="3" name="Slide Number Placeholder 1">
            <a:extLst>
              <a:ext uri="{FF2B5EF4-FFF2-40B4-BE49-F238E27FC236}">
                <a16:creationId xmlns:a16="http://schemas.microsoft.com/office/drawing/2014/main" id="{4BE06FCF-FA2E-AE15-2909-742174254D7F}"/>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36</a:t>
            </a:fld>
            <a:endParaRPr lang="en" dirty="0"/>
          </a:p>
        </p:txBody>
      </p:sp>
    </p:spTree>
    <p:extLst>
      <p:ext uri="{BB962C8B-B14F-4D97-AF65-F5344CB8AC3E}">
        <p14:creationId xmlns:p14="http://schemas.microsoft.com/office/powerpoint/2010/main" val="34386532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3" name="Picture 2">
            <a:extLst>
              <a:ext uri="{FF2B5EF4-FFF2-40B4-BE49-F238E27FC236}">
                <a16:creationId xmlns:a16="http://schemas.microsoft.com/office/drawing/2014/main" id="{5E35E163-7438-4E59-7A94-CD54611ED822}"/>
              </a:ext>
            </a:extLst>
          </p:cNvPr>
          <p:cNvPicPr>
            <a:picLocks noChangeAspect="1"/>
          </p:cNvPicPr>
          <p:nvPr/>
        </p:nvPicPr>
        <p:blipFill>
          <a:blip r:embed="rId3"/>
          <a:stretch>
            <a:fillRect/>
          </a:stretch>
        </p:blipFill>
        <p:spPr>
          <a:xfrm>
            <a:off x="0" y="379498"/>
            <a:ext cx="9144000" cy="4384505"/>
          </a:xfrm>
          <a:prstGeom prst="rect">
            <a:avLst/>
          </a:prstGeom>
        </p:spPr>
      </p:pic>
      <p:sp>
        <p:nvSpPr>
          <p:cNvPr id="4" name="Rectangle 3">
            <a:extLst>
              <a:ext uri="{FF2B5EF4-FFF2-40B4-BE49-F238E27FC236}">
                <a16:creationId xmlns:a16="http://schemas.microsoft.com/office/drawing/2014/main" id="{7A01122D-E67D-33FD-0350-F46F82F3ABBD}"/>
              </a:ext>
            </a:extLst>
          </p:cNvPr>
          <p:cNvSpPr/>
          <p:nvPr/>
        </p:nvSpPr>
        <p:spPr>
          <a:xfrm>
            <a:off x="2359959" y="114301"/>
            <a:ext cx="3792070" cy="786653"/>
          </a:xfrm>
          <a:prstGeom prst="rect">
            <a:avLst/>
          </a:prstGeom>
          <a:solidFill>
            <a:srgbClr val="3767A4"/>
          </a:solidFill>
          <a:ln>
            <a:solidFill>
              <a:srgbClr val="3767A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Scroll Down to Copy/Upload BMPs</a:t>
            </a:r>
          </a:p>
        </p:txBody>
      </p:sp>
      <p:sp>
        <p:nvSpPr>
          <p:cNvPr id="5" name="Speech Bubble: Rectangle 4">
            <a:extLst>
              <a:ext uri="{FF2B5EF4-FFF2-40B4-BE49-F238E27FC236}">
                <a16:creationId xmlns:a16="http://schemas.microsoft.com/office/drawing/2014/main" id="{57ADA24E-C872-E066-85D4-CD5B6A2D2820}"/>
              </a:ext>
            </a:extLst>
          </p:cNvPr>
          <p:cNvSpPr/>
          <p:nvPr/>
        </p:nvSpPr>
        <p:spPr>
          <a:xfrm>
            <a:off x="1405214" y="1929652"/>
            <a:ext cx="2359959" cy="1109382"/>
          </a:xfrm>
          <a:prstGeom prst="wedgeRectCallout">
            <a:avLst>
              <a:gd name="adj1" fmla="val -67925"/>
              <a:gd name="adj2" fmla="val -84639"/>
            </a:avLst>
          </a:prstGeom>
          <a:solidFill>
            <a:srgbClr val="3767A4"/>
          </a:solidFill>
          <a:ln>
            <a:solidFill>
              <a:srgbClr val="3767A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Select Single to copy BMPs from another scenario</a:t>
            </a:r>
          </a:p>
        </p:txBody>
      </p:sp>
      <p:sp>
        <p:nvSpPr>
          <p:cNvPr id="6" name="Slide Number Placeholder 1">
            <a:extLst>
              <a:ext uri="{FF2B5EF4-FFF2-40B4-BE49-F238E27FC236}">
                <a16:creationId xmlns:a16="http://schemas.microsoft.com/office/drawing/2014/main" id="{620B64A7-1F28-4744-59AB-36FB1EF2CFE2}"/>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37</a:t>
            </a:fld>
            <a:endParaRPr lang="en" dirty="0"/>
          </a:p>
        </p:txBody>
      </p:sp>
    </p:spTree>
    <p:extLst>
      <p:ext uri="{BB962C8B-B14F-4D97-AF65-F5344CB8AC3E}">
        <p14:creationId xmlns:p14="http://schemas.microsoft.com/office/powerpoint/2010/main" val="32995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6" name="Picture 5">
            <a:extLst>
              <a:ext uri="{FF2B5EF4-FFF2-40B4-BE49-F238E27FC236}">
                <a16:creationId xmlns:a16="http://schemas.microsoft.com/office/drawing/2014/main" id="{583F32FD-1111-11A8-B40C-F3F3D1710DAA}"/>
              </a:ext>
            </a:extLst>
          </p:cNvPr>
          <p:cNvPicPr>
            <a:picLocks noChangeAspect="1"/>
          </p:cNvPicPr>
          <p:nvPr/>
        </p:nvPicPr>
        <p:blipFill>
          <a:blip r:embed="rId3"/>
          <a:stretch>
            <a:fillRect/>
          </a:stretch>
        </p:blipFill>
        <p:spPr>
          <a:xfrm>
            <a:off x="0" y="328973"/>
            <a:ext cx="9144000" cy="4485555"/>
          </a:xfrm>
          <a:prstGeom prst="rect">
            <a:avLst/>
          </a:prstGeom>
        </p:spPr>
      </p:pic>
      <p:sp>
        <p:nvSpPr>
          <p:cNvPr id="5" name="Speech Bubble: Rectangle 4">
            <a:extLst>
              <a:ext uri="{FF2B5EF4-FFF2-40B4-BE49-F238E27FC236}">
                <a16:creationId xmlns:a16="http://schemas.microsoft.com/office/drawing/2014/main" id="{CF337A80-1357-D782-E01A-29C605A0387B}"/>
              </a:ext>
            </a:extLst>
          </p:cNvPr>
          <p:cNvSpPr/>
          <p:nvPr/>
        </p:nvSpPr>
        <p:spPr>
          <a:xfrm>
            <a:off x="2480982" y="3449171"/>
            <a:ext cx="1835525" cy="769845"/>
          </a:xfrm>
          <a:prstGeom prst="wedgeRectCallout">
            <a:avLst>
              <a:gd name="adj1" fmla="val -140575"/>
              <a:gd name="adj2" fmla="val 89036"/>
            </a:avLst>
          </a:prstGeom>
          <a:solidFill>
            <a:srgbClr val="3767A4"/>
          </a:solidFill>
          <a:ln>
            <a:solidFill>
              <a:srgbClr val="3767A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When you’re ready, click Save!</a:t>
            </a:r>
          </a:p>
        </p:txBody>
      </p:sp>
      <p:sp>
        <p:nvSpPr>
          <p:cNvPr id="4" name="Slide Number Placeholder 1">
            <a:extLst>
              <a:ext uri="{FF2B5EF4-FFF2-40B4-BE49-F238E27FC236}">
                <a16:creationId xmlns:a16="http://schemas.microsoft.com/office/drawing/2014/main" id="{BF6F056C-54DB-955B-9A73-83A8CA11C4C0}"/>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38</a:t>
            </a:fld>
            <a:endParaRPr lang="en" dirty="0"/>
          </a:p>
        </p:txBody>
      </p:sp>
    </p:spTree>
    <p:extLst>
      <p:ext uri="{BB962C8B-B14F-4D97-AF65-F5344CB8AC3E}">
        <p14:creationId xmlns:p14="http://schemas.microsoft.com/office/powerpoint/2010/main" val="399534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6" name="Picture 5">
            <a:extLst>
              <a:ext uri="{FF2B5EF4-FFF2-40B4-BE49-F238E27FC236}">
                <a16:creationId xmlns:a16="http://schemas.microsoft.com/office/drawing/2014/main" id="{7EF78DBB-6EB6-690E-F301-10E22A9A1225}"/>
              </a:ext>
            </a:extLst>
          </p:cNvPr>
          <p:cNvPicPr>
            <a:picLocks noChangeAspect="1"/>
          </p:cNvPicPr>
          <p:nvPr/>
        </p:nvPicPr>
        <p:blipFill>
          <a:blip r:embed="rId3"/>
          <a:stretch>
            <a:fillRect/>
          </a:stretch>
        </p:blipFill>
        <p:spPr>
          <a:xfrm>
            <a:off x="0" y="325434"/>
            <a:ext cx="9144000" cy="4492633"/>
          </a:xfrm>
          <a:prstGeom prst="rect">
            <a:avLst/>
          </a:prstGeom>
        </p:spPr>
      </p:pic>
      <p:sp>
        <p:nvSpPr>
          <p:cNvPr id="4" name="Speech Bubble: Rectangle 3">
            <a:extLst>
              <a:ext uri="{FF2B5EF4-FFF2-40B4-BE49-F238E27FC236}">
                <a16:creationId xmlns:a16="http://schemas.microsoft.com/office/drawing/2014/main" id="{7FE2CE66-F2E4-5EA3-65DC-4BE85D25E9CE}"/>
              </a:ext>
            </a:extLst>
          </p:cNvPr>
          <p:cNvSpPr/>
          <p:nvPr/>
        </p:nvSpPr>
        <p:spPr>
          <a:xfrm>
            <a:off x="1956546" y="325434"/>
            <a:ext cx="2158255" cy="815726"/>
          </a:xfrm>
          <a:prstGeom prst="wedgeRectCallout">
            <a:avLst>
              <a:gd name="adj1" fmla="val -78706"/>
              <a:gd name="adj2" fmla="val 109355"/>
            </a:avLst>
          </a:prstGeom>
          <a:solidFill>
            <a:srgbClr val="3767A4"/>
          </a:solidFill>
          <a:ln>
            <a:solidFill>
              <a:srgbClr val="3767A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Your new scenario now appears under My Scenarios</a:t>
            </a:r>
          </a:p>
        </p:txBody>
      </p:sp>
      <p:sp>
        <p:nvSpPr>
          <p:cNvPr id="5" name="Slide Number Placeholder 1">
            <a:extLst>
              <a:ext uri="{FF2B5EF4-FFF2-40B4-BE49-F238E27FC236}">
                <a16:creationId xmlns:a16="http://schemas.microsoft.com/office/drawing/2014/main" id="{E3CFE3B6-D50F-50E4-B44B-EA246A9F9235}"/>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39</a:t>
            </a:fld>
            <a:endParaRPr lang="en" dirty="0"/>
          </a:p>
        </p:txBody>
      </p:sp>
    </p:spTree>
    <p:extLst>
      <p:ext uri="{BB962C8B-B14F-4D97-AF65-F5344CB8AC3E}">
        <p14:creationId xmlns:p14="http://schemas.microsoft.com/office/powerpoint/2010/main" val="2805970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81FD2DF5-9FEA-0D41-B7A2-FEDB9FA182E1}"/>
              </a:ext>
            </a:extLst>
          </p:cNvPr>
          <p:cNvGraphicFramePr>
            <a:graphicFrameLocks noGrp="1"/>
          </p:cNvGraphicFramePr>
          <p:nvPr>
            <p:extLst>
              <p:ext uri="{D42A27DB-BD31-4B8C-83A1-F6EECF244321}">
                <p14:modId xmlns:p14="http://schemas.microsoft.com/office/powerpoint/2010/main" val="4052181520"/>
              </p:ext>
            </p:extLst>
          </p:nvPr>
        </p:nvGraphicFramePr>
        <p:xfrm>
          <a:off x="0" y="-68580"/>
          <a:ext cx="9144000" cy="5212080"/>
        </p:xfrm>
        <a:graphic>
          <a:graphicData uri="http://schemas.openxmlformats.org/drawingml/2006/table">
            <a:tbl>
              <a:tblPr firstRow="1" bandRow="1">
                <a:tableStyleId>{5C22544A-7EE6-4342-B048-85BDC9FD1C3A}</a:tableStyleId>
              </a:tblPr>
              <a:tblGrid>
                <a:gridCol w="1998150">
                  <a:extLst>
                    <a:ext uri="{9D8B030D-6E8A-4147-A177-3AD203B41FA5}">
                      <a16:colId xmlns:a16="http://schemas.microsoft.com/office/drawing/2014/main" val="3783225621"/>
                    </a:ext>
                  </a:extLst>
                </a:gridCol>
                <a:gridCol w="7145850">
                  <a:extLst>
                    <a:ext uri="{9D8B030D-6E8A-4147-A177-3AD203B41FA5}">
                      <a16:colId xmlns:a16="http://schemas.microsoft.com/office/drawing/2014/main" val="489954054"/>
                    </a:ext>
                  </a:extLst>
                </a:gridCol>
              </a:tblGrid>
              <a:tr h="212974">
                <a:tc>
                  <a:txBody>
                    <a:bodyPr/>
                    <a:lstStyle/>
                    <a:p>
                      <a:r>
                        <a:rPr lang="en-US" sz="1400" dirty="0"/>
                        <a:t>Snapshot of Features</a:t>
                      </a:r>
                    </a:p>
                  </a:txBody>
                  <a:tcPr/>
                </a:tc>
                <a:tc>
                  <a:txBody>
                    <a:bodyPr/>
                    <a:lstStyle/>
                    <a:p>
                      <a:r>
                        <a:rPr lang="en-US" sz="1400" dirty="0"/>
                        <a:t>CAST</a:t>
                      </a:r>
                    </a:p>
                  </a:txBody>
                  <a:tcPr/>
                </a:tc>
                <a:extLst>
                  <a:ext uri="{0D108BD9-81ED-4DB2-BD59-A6C34878D82A}">
                    <a16:rowId xmlns:a16="http://schemas.microsoft.com/office/drawing/2014/main" val="3085363551"/>
                  </a:ext>
                </a:extLst>
              </a:tr>
              <a:tr h="1288767">
                <a:tc>
                  <a:txBody>
                    <a:bodyPr/>
                    <a:lstStyle/>
                    <a:p>
                      <a:r>
                        <a:rPr lang="en-US" sz="1600" dirty="0"/>
                        <a:t>Scale &amp; level of specificity</a:t>
                      </a:r>
                    </a:p>
                  </a:txBody>
                  <a:tcPr/>
                </a:tc>
                <a:tc>
                  <a:txBody>
                    <a:bodyPr/>
                    <a:lstStyle/>
                    <a:p>
                      <a:r>
                        <a:rPr lang="en-US" sz="1600" b="1" dirty="0"/>
                        <a:t>Output represents the sub-county </a:t>
                      </a:r>
                      <a:r>
                        <a:rPr lang="en-US" sz="1600" b="0" i="0" kern="1200" dirty="0">
                          <a:solidFill>
                            <a:schemeClr val="dk1"/>
                          </a:solidFill>
                          <a:effectLst/>
                          <a:latin typeface="+mn-lt"/>
                          <a:ea typeface="+mn-ea"/>
                          <a:cs typeface="+mn-cs"/>
                        </a:rPr>
                        <a:t>fate and transport of nutrients and sediment from the land to the water and vary with land use and management practices.</a:t>
                      </a:r>
                    </a:p>
                    <a:p>
                      <a:r>
                        <a:rPr lang="en-US" sz="1600" b="1" dirty="0"/>
                        <a:t>Project or farm-specific scales </a:t>
                      </a:r>
                      <a:r>
                        <a:rPr lang="en-US" sz="1600" b="0" dirty="0"/>
                        <a:t>can be modeled by using the loading rate (pounds per acre) for each land use. </a:t>
                      </a:r>
                    </a:p>
                    <a:p>
                      <a:r>
                        <a:rPr lang="en-US" sz="1600" b="1" dirty="0"/>
                        <a:t>Hydrology</a:t>
                      </a:r>
                      <a:r>
                        <a:rPr lang="en-US" sz="1600" b="0" dirty="0"/>
                        <a:t> is an average hydrological period and does not reflect the actual rainfall in a wet, dry, or other specific year. This provides an estimate of expected load in the future.</a:t>
                      </a:r>
                    </a:p>
                  </a:txBody>
                  <a:tcPr/>
                </a:tc>
                <a:extLst>
                  <a:ext uri="{0D108BD9-81ED-4DB2-BD59-A6C34878D82A}">
                    <a16:rowId xmlns:a16="http://schemas.microsoft.com/office/drawing/2014/main" val="2226544362"/>
                  </a:ext>
                </a:extLst>
              </a:tr>
              <a:tr h="589775">
                <a:tc>
                  <a:txBody>
                    <a:bodyPr/>
                    <a:lstStyle/>
                    <a:p>
                      <a:r>
                        <a:rPr lang="en-US" sz="1600" dirty="0"/>
                        <a:t>Outcome</a:t>
                      </a:r>
                    </a:p>
                  </a:txBody>
                  <a:tcPr/>
                </a:tc>
                <a:tc>
                  <a:txBody>
                    <a:bodyPr/>
                    <a:lstStyle/>
                    <a:p>
                      <a:r>
                        <a:rPr lang="en-US" sz="1600" b="1" dirty="0"/>
                        <a:t>Data to inform decision making </a:t>
                      </a:r>
                      <a:r>
                        <a:rPr lang="en-US" sz="1600" b="0" dirty="0"/>
                        <a:t>for establishing water quality improvement plans and translate BMPs into ecosystem benefits, maps, and graphs. Specific numeric output is the </a:t>
                      </a:r>
                      <a:r>
                        <a:rPr lang="en-US" sz="1600" b="1" dirty="0"/>
                        <a:t>pounds</a:t>
                      </a:r>
                      <a:r>
                        <a:rPr lang="en-US" sz="1600" b="0" dirty="0"/>
                        <a:t> or </a:t>
                      </a:r>
                      <a:r>
                        <a:rPr lang="en-US" sz="1600" b="1" dirty="0"/>
                        <a:t>pounds per acre </a:t>
                      </a:r>
                      <a:r>
                        <a:rPr lang="en-US" sz="1600" b="0" dirty="0"/>
                        <a:t>of nitrogen, phosphorus, and sediment.</a:t>
                      </a:r>
                    </a:p>
                  </a:txBody>
                  <a:tcPr/>
                </a:tc>
                <a:extLst>
                  <a:ext uri="{0D108BD9-81ED-4DB2-BD59-A6C34878D82A}">
                    <a16:rowId xmlns:a16="http://schemas.microsoft.com/office/drawing/2014/main" val="3796071892"/>
                  </a:ext>
                </a:extLst>
              </a:tr>
              <a:tr h="1638263">
                <a:tc>
                  <a:txBody>
                    <a:bodyPr/>
                    <a:lstStyle/>
                    <a:p>
                      <a:r>
                        <a:rPr lang="en-US" sz="1600" dirty="0"/>
                        <a:t>Conservation practices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Various types of: Cover Crops, Manure Transport, Land Retirement, Ammonia Emissions Reductions, Denitrifying Ditch Bioreactors, Nutrient Management, Feed Additives, Forest Buffers, Animal Waste Management Systems, Water Control Structures, Tillage, Pasture Management, Blind inlets, Animal Mortality, Carbon Sequestration/Alternative Crops, Access Area, Manure Incorporation, Feeding Space Management, Crop Irrigation Management, Wetland Restoration, Wetland Creation, Grass Buffer, Saturated Buffers, Tree Planting, Ag Stormwater Management, Ditch Filter, Off Stream Watering without Fencing, Conservation Plans, Irrigation Water Capture Reuse</a:t>
                      </a:r>
                      <a:endParaRPr lang="en-US" sz="1600" dirty="0">
                        <a:highlight>
                          <a:srgbClr val="FFFF00"/>
                        </a:highlight>
                      </a:endParaRPr>
                    </a:p>
                  </a:txBody>
                  <a:tcPr/>
                </a:tc>
                <a:extLst>
                  <a:ext uri="{0D108BD9-81ED-4DB2-BD59-A6C34878D82A}">
                    <a16:rowId xmlns:a16="http://schemas.microsoft.com/office/drawing/2014/main" val="1074165120"/>
                  </a:ext>
                </a:extLst>
              </a:tr>
            </a:tbl>
          </a:graphicData>
        </a:graphic>
      </p:graphicFrame>
      <p:sp>
        <p:nvSpPr>
          <p:cNvPr id="3" name="Slide Number Placeholder 1">
            <a:extLst>
              <a:ext uri="{FF2B5EF4-FFF2-40B4-BE49-F238E27FC236}">
                <a16:creationId xmlns:a16="http://schemas.microsoft.com/office/drawing/2014/main" id="{BAF589A9-3457-2BBC-FB00-62BC324CA04E}"/>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4</a:t>
            </a:fld>
            <a:endParaRPr lang="en"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5" name="Picture 4">
            <a:extLst>
              <a:ext uri="{FF2B5EF4-FFF2-40B4-BE49-F238E27FC236}">
                <a16:creationId xmlns:a16="http://schemas.microsoft.com/office/drawing/2014/main" id="{E6247431-2DCE-5DBC-7C04-1EF725B29982}"/>
              </a:ext>
            </a:extLst>
          </p:cNvPr>
          <p:cNvPicPr>
            <a:picLocks noChangeAspect="1"/>
          </p:cNvPicPr>
          <p:nvPr/>
        </p:nvPicPr>
        <p:blipFill>
          <a:blip r:embed="rId3"/>
          <a:stretch>
            <a:fillRect/>
          </a:stretch>
        </p:blipFill>
        <p:spPr>
          <a:xfrm>
            <a:off x="0" y="325434"/>
            <a:ext cx="9144000" cy="4492633"/>
          </a:xfrm>
          <a:prstGeom prst="rect">
            <a:avLst/>
          </a:prstGeom>
        </p:spPr>
      </p:pic>
      <p:sp>
        <p:nvSpPr>
          <p:cNvPr id="4" name="Speech Bubble: Rectangle 3">
            <a:extLst>
              <a:ext uri="{FF2B5EF4-FFF2-40B4-BE49-F238E27FC236}">
                <a16:creationId xmlns:a16="http://schemas.microsoft.com/office/drawing/2014/main" id="{D30EF780-7787-921F-9CB4-71A3F843F0CC}"/>
              </a:ext>
            </a:extLst>
          </p:cNvPr>
          <p:cNvSpPr/>
          <p:nvPr/>
        </p:nvSpPr>
        <p:spPr>
          <a:xfrm>
            <a:off x="1593475" y="86684"/>
            <a:ext cx="2158255" cy="1054476"/>
          </a:xfrm>
          <a:prstGeom prst="wedgeRectCallout">
            <a:avLst>
              <a:gd name="adj1" fmla="val -72164"/>
              <a:gd name="adj2" fmla="val 57428"/>
            </a:avLst>
          </a:prstGeom>
          <a:solidFill>
            <a:srgbClr val="3767A4"/>
          </a:solidFill>
          <a:ln>
            <a:solidFill>
              <a:srgbClr val="3767A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Click Add New Scenario button to create a planning scenario</a:t>
            </a:r>
          </a:p>
        </p:txBody>
      </p:sp>
      <p:sp>
        <p:nvSpPr>
          <p:cNvPr id="6" name="Slide Number Placeholder 1">
            <a:extLst>
              <a:ext uri="{FF2B5EF4-FFF2-40B4-BE49-F238E27FC236}">
                <a16:creationId xmlns:a16="http://schemas.microsoft.com/office/drawing/2014/main" id="{50B15C28-3940-FA9D-EC46-2D7E08D92953}"/>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40</a:t>
            </a:fld>
            <a:endParaRPr lang="en" dirty="0"/>
          </a:p>
        </p:txBody>
      </p:sp>
    </p:spTree>
    <p:extLst>
      <p:ext uri="{BB962C8B-B14F-4D97-AF65-F5344CB8AC3E}">
        <p14:creationId xmlns:p14="http://schemas.microsoft.com/office/powerpoint/2010/main" val="30912538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3" name="Picture 2">
            <a:extLst>
              <a:ext uri="{FF2B5EF4-FFF2-40B4-BE49-F238E27FC236}">
                <a16:creationId xmlns:a16="http://schemas.microsoft.com/office/drawing/2014/main" id="{4EA09D2D-05B0-2B31-115E-6B08B0A0140E}"/>
              </a:ext>
            </a:extLst>
          </p:cNvPr>
          <p:cNvPicPr>
            <a:picLocks noChangeAspect="1"/>
          </p:cNvPicPr>
          <p:nvPr/>
        </p:nvPicPr>
        <p:blipFill>
          <a:blip r:embed="rId3"/>
          <a:stretch>
            <a:fillRect/>
          </a:stretch>
        </p:blipFill>
        <p:spPr>
          <a:xfrm>
            <a:off x="0" y="286952"/>
            <a:ext cx="9144000" cy="4569597"/>
          </a:xfrm>
          <a:prstGeom prst="rect">
            <a:avLst/>
          </a:prstGeom>
        </p:spPr>
      </p:pic>
      <p:sp>
        <p:nvSpPr>
          <p:cNvPr id="4" name="Speech Bubble: Rectangle 3">
            <a:extLst>
              <a:ext uri="{FF2B5EF4-FFF2-40B4-BE49-F238E27FC236}">
                <a16:creationId xmlns:a16="http://schemas.microsoft.com/office/drawing/2014/main" id="{0022C62B-0177-BD30-94E2-114AC6C48D66}"/>
              </a:ext>
            </a:extLst>
          </p:cNvPr>
          <p:cNvSpPr/>
          <p:nvPr/>
        </p:nvSpPr>
        <p:spPr>
          <a:xfrm>
            <a:off x="2810435" y="86684"/>
            <a:ext cx="3227294" cy="1499347"/>
          </a:xfrm>
          <a:prstGeom prst="wedgeRectCallout">
            <a:avLst>
              <a:gd name="adj1" fmla="val -74123"/>
              <a:gd name="adj2" fmla="val 21901"/>
            </a:avLst>
          </a:prstGeom>
          <a:solidFill>
            <a:srgbClr val="7CA6DC"/>
          </a:solidFill>
          <a:ln>
            <a:solidFill>
              <a:srgbClr val="FBB54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solidFill>
                  <a:schemeClr val="tx1"/>
                </a:solidFill>
              </a:rPr>
              <a:t>Tip:</a:t>
            </a:r>
          </a:p>
          <a:p>
            <a:pPr algn="ctr"/>
            <a:r>
              <a:rPr lang="en-US" dirty="0">
                <a:solidFill>
                  <a:schemeClr val="tx1"/>
                </a:solidFill>
              </a:rPr>
              <a:t>To ensure all base conditions match your baseline, use the Copy Existing Scenario Without BMPs button</a:t>
            </a:r>
          </a:p>
        </p:txBody>
      </p:sp>
      <p:sp>
        <p:nvSpPr>
          <p:cNvPr id="5" name="Slide Number Placeholder 1">
            <a:extLst>
              <a:ext uri="{FF2B5EF4-FFF2-40B4-BE49-F238E27FC236}">
                <a16:creationId xmlns:a16="http://schemas.microsoft.com/office/drawing/2014/main" id="{DCBB2947-6231-C66E-C752-25978AA7ED75}"/>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41</a:t>
            </a:fld>
            <a:endParaRPr lang="en" dirty="0"/>
          </a:p>
        </p:txBody>
      </p:sp>
    </p:spTree>
    <p:extLst>
      <p:ext uri="{BB962C8B-B14F-4D97-AF65-F5344CB8AC3E}">
        <p14:creationId xmlns:p14="http://schemas.microsoft.com/office/powerpoint/2010/main" val="43830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3" name="Picture 2">
            <a:extLst>
              <a:ext uri="{FF2B5EF4-FFF2-40B4-BE49-F238E27FC236}">
                <a16:creationId xmlns:a16="http://schemas.microsoft.com/office/drawing/2014/main" id="{4EDDF7FC-8136-3DBA-F179-43C202A1CB6B}"/>
              </a:ext>
            </a:extLst>
          </p:cNvPr>
          <p:cNvPicPr>
            <a:picLocks noChangeAspect="1"/>
          </p:cNvPicPr>
          <p:nvPr/>
        </p:nvPicPr>
        <p:blipFill>
          <a:blip r:embed="rId3"/>
          <a:stretch>
            <a:fillRect/>
          </a:stretch>
        </p:blipFill>
        <p:spPr>
          <a:xfrm>
            <a:off x="0" y="320297"/>
            <a:ext cx="9144000" cy="4502908"/>
          </a:xfrm>
          <a:prstGeom prst="rect">
            <a:avLst/>
          </a:prstGeom>
        </p:spPr>
      </p:pic>
      <p:sp>
        <p:nvSpPr>
          <p:cNvPr id="4" name="Speech Bubble: Rectangle 3">
            <a:extLst>
              <a:ext uri="{FF2B5EF4-FFF2-40B4-BE49-F238E27FC236}">
                <a16:creationId xmlns:a16="http://schemas.microsoft.com/office/drawing/2014/main" id="{74A660EB-7D6F-C96D-4A97-C11BAACE36E9}"/>
              </a:ext>
            </a:extLst>
          </p:cNvPr>
          <p:cNvSpPr/>
          <p:nvPr/>
        </p:nvSpPr>
        <p:spPr>
          <a:xfrm>
            <a:off x="961463" y="188259"/>
            <a:ext cx="2158255" cy="815726"/>
          </a:xfrm>
          <a:prstGeom prst="wedgeRectCallout">
            <a:avLst>
              <a:gd name="adj1" fmla="val 53693"/>
              <a:gd name="adj2" fmla="val 81331"/>
            </a:avLst>
          </a:prstGeom>
          <a:solidFill>
            <a:srgbClr val="3767A4"/>
          </a:solidFill>
          <a:ln>
            <a:solidFill>
              <a:srgbClr val="3767A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Select your baseline scenario from the drop-down-list</a:t>
            </a:r>
          </a:p>
        </p:txBody>
      </p:sp>
      <p:sp>
        <p:nvSpPr>
          <p:cNvPr id="5" name="Slide Number Placeholder 1">
            <a:extLst>
              <a:ext uri="{FF2B5EF4-FFF2-40B4-BE49-F238E27FC236}">
                <a16:creationId xmlns:a16="http://schemas.microsoft.com/office/drawing/2014/main" id="{F242C884-07A9-09CC-83A4-2E6A02D095D2}"/>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42</a:t>
            </a:fld>
            <a:endParaRPr lang="en" dirty="0"/>
          </a:p>
        </p:txBody>
      </p:sp>
    </p:spTree>
    <p:extLst>
      <p:ext uri="{BB962C8B-B14F-4D97-AF65-F5344CB8AC3E}">
        <p14:creationId xmlns:p14="http://schemas.microsoft.com/office/powerpoint/2010/main" val="192922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7" name="Picture 6">
            <a:extLst>
              <a:ext uri="{FF2B5EF4-FFF2-40B4-BE49-F238E27FC236}">
                <a16:creationId xmlns:a16="http://schemas.microsoft.com/office/drawing/2014/main" id="{DF47518D-072B-EA41-CAAF-5DE8311932D5}"/>
              </a:ext>
            </a:extLst>
          </p:cNvPr>
          <p:cNvPicPr>
            <a:picLocks noChangeAspect="1"/>
          </p:cNvPicPr>
          <p:nvPr/>
        </p:nvPicPr>
        <p:blipFill>
          <a:blip r:embed="rId3"/>
          <a:stretch>
            <a:fillRect/>
          </a:stretch>
        </p:blipFill>
        <p:spPr>
          <a:xfrm>
            <a:off x="0" y="294150"/>
            <a:ext cx="9144000" cy="4555200"/>
          </a:xfrm>
          <a:prstGeom prst="rect">
            <a:avLst/>
          </a:prstGeom>
        </p:spPr>
      </p:pic>
      <p:sp>
        <p:nvSpPr>
          <p:cNvPr id="4" name="Speech Bubble: Rectangle 3">
            <a:extLst>
              <a:ext uri="{FF2B5EF4-FFF2-40B4-BE49-F238E27FC236}">
                <a16:creationId xmlns:a16="http://schemas.microsoft.com/office/drawing/2014/main" id="{31892EAC-DE1F-2675-5DCD-58E6DD373E66}"/>
              </a:ext>
            </a:extLst>
          </p:cNvPr>
          <p:cNvSpPr/>
          <p:nvPr/>
        </p:nvSpPr>
        <p:spPr>
          <a:xfrm>
            <a:off x="1828799" y="376519"/>
            <a:ext cx="2151532" cy="1104840"/>
          </a:xfrm>
          <a:prstGeom prst="wedgeRectCallout">
            <a:avLst>
              <a:gd name="adj1" fmla="val -56276"/>
              <a:gd name="adj2" fmla="val 70616"/>
            </a:avLst>
          </a:prstGeom>
          <a:solidFill>
            <a:srgbClr val="3767A4"/>
          </a:solidFill>
          <a:ln>
            <a:solidFill>
              <a:srgbClr val="3767A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Edit Name and Description to reflect that this is a planning scenario</a:t>
            </a:r>
          </a:p>
        </p:txBody>
      </p:sp>
      <p:sp>
        <p:nvSpPr>
          <p:cNvPr id="5" name="Slide Number Placeholder 1">
            <a:extLst>
              <a:ext uri="{FF2B5EF4-FFF2-40B4-BE49-F238E27FC236}">
                <a16:creationId xmlns:a16="http://schemas.microsoft.com/office/drawing/2014/main" id="{7296A6AA-9460-E1DC-26E3-2D35D92D7110}"/>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43</a:t>
            </a:fld>
            <a:endParaRPr lang="en" dirty="0"/>
          </a:p>
        </p:txBody>
      </p:sp>
    </p:spTree>
    <p:extLst>
      <p:ext uri="{BB962C8B-B14F-4D97-AF65-F5344CB8AC3E}">
        <p14:creationId xmlns:p14="http://schemas.microsoft.com/office/powerpoint/2010/main" val="144232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6" name="Picture 5">
            <a:extLst>
              <a:ext uri="{FF2B5EF4-FFF2-40B4-BE49-F238E27FC236}">
                <a16:creationId xmlns:a16="http://schemas.microsoft.com/office/drawing/2014/main" id="{4510DAB6-F1F0-0D03-B1D1-5F7053226F54}"/>
              </a:ext>
            </a:extLst>
          </p:cNvPr>
          <p:cNvPicPr>
            <a:picLocks noChangeAspect="1"/>
          </p:cNvPicPr>
          <p:nvPr/>
        </p:nvPicPr>
        <p:blipFill>
          <a:blip r:embed="rId3"/>
          <a:stretch>
            <a:fillRect/>
          </a:stretch>
        </p:blipFill>
        <p:spPr>
          <a:xfrm>
            <a:off x="0" y="301400"/>
            <a:ext cx="9144000" cy="4540701"/>
          </a:xfrm>
          <a:prstGeom prst="rect">
            <a:avLst/>
          </a:prstGeom>
        </p:spPr>
      </p:pic>
      <p:sp>
        <p:nvSpPr>
          <p:cNvPr id="3" name="Slide Number Placeholder 1">
            <a:extLst>
              <a:ext uri="{FF2B5EF4-FFF2-40B4-BE49-F238E27FC236}">
                <a16:creationId xmlns:a16="http://schemas.microsoft.com/office/drawing/2014/main" id="{B2F36542-B759-EEE7-9ED5-AFB0D455FE88}"/>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44</a:t>
            </a:fld>
            <a:endParaRPr lang="en" dirty="0"/>
          </a:p>
        </p:txBody>
      </p:sp>
    </p:spTree>
    <p:extLst>
      <p:ext uri="{BB962C8B-B14F-4D97-AF65-F5344CB8AC3E}">
        <p14:creationId xmlns:p14="http://schemas.microsoft.com/office/powerpoint/2010/main" val="9344993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3" name="Picture 2">
            <a:extLst>
              <a:ext uri="{FF2B5EF4-FFF2-40B4-BE49-F238E27FC236}">
                <a16:creationId xmlns:a16="http://schemas.microsoft.com/office/drawing/2014/main" id="{CF1E5494-32A8-1315-94B3-FBCBE6E573DA}"/>
              </a:ext>
            </a:extLst>
          </p:cNvPr>
          <p:cNvPicPr>
            <a:picLocks noChangeAspect="1"/>
          </p:cNvPicPr>
          <p:nvPr/>
        </p:nvPicPr>
        <p:blipFill>
          <a:blip r:embed="rId3"/>
          <a:stretch>
            <a:fillRect/>
          </a:stretch>
        </p:blipFill>
        <p:spPr>
          <a:xfrm>
            <a:off x="0" y="347015"/>
            <a:ext cx="9144000" cy="4449471"/>
          </a:xfrm>
          <a:prstGeom prst="rect">
            <a:avLst/>
          </a:prstGeom>
        </p:spPr>
      </p:pic>
      <p:sp>
        <p:nvSpPr>
          <p:cNvPr id="4" name="Speech Bubble: Rectangle 3">
            <a:extLst>
              <a:ext uri="{FF2B5EF4-FFF2-40B4-BE49-F238E27FC236}">
                <a16:creationId xmlns:a16="http://schemas.microsoft.com/office/drawing/2014/main" id="{78C3033B-1C96-9C83-CC48-9F2AE9D9ED66}"/>
              </a:ext>
            </a:extLst>
          </p:cNvPr>
          <p:cNvSpPr/>
          <p:nvPr/>
        </p:nvSpPr>
        <p:spPr>
          <a:xfrm>
            <a:off x="1694328" y="638737"/>
            <a:ext cx="2151532" cy="903133"/>
          </a:xfrm>
          <a:prstGeom prst="wedgeRectCallout">
            <a:avLst>
              <a:gd name="adj1" fmla="val -56276"/>
              <a:gd name="adj2" fmla="val 70616"/>
            </a:avLst>
          </a:prstGeom>
          <a:solidFill>
            <a:srgbClr val="3767A4"/>
          </a:solidFill>
          <a:ln>
            <a:solidFill>
              <a:srgbClr val="3767A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Add the BMPs from your baseline scenario</a:t>
            </a:r>
          </a:p>
        </p:txBody>
      </p:sp>
      <p:sp>
        <p:nvSpPr>
          <p:cNvPr id="5" name="Speech Bubble: Rectangle 4">
            <a:extLst>
              <a:ext uri="{FF2B5EF4-FFF2-40B4-BE49-F238E27FC236}">
                <a16:creationId xmlns:a16="http://schemas.microsoft.com/office/drawing/2014/main" id="{728B89BF-C15D-2EF3-9DF9-9F801811B3EB}"/>
              </a:ext>
            </a:extLst>
          </p:cNvPr>
          <p:cNvSpPr/>
          <p:nvPr/>
        </p:nvSpPr>
        <p:spPr>
          <a:xfrm>
            <a:off x="992841" y="3446932"/>
            <a:ext cx="2151532" cy="903133"/>
          </a:xfrm>
          <a:prstGeom prst="wedgeRectCallout">
            <a:avLst>
              <a:gd name="adj1" fmla="val -56276"/>
              <a:gd name="adj2" fmla="val 70616"/>
            </a:avLst>
          </a:prstGeom>
          <a:solidFill>
            <a:srgbClr val="3767A4"/>
          </a:solidFill>
          <a:ln>
            <a:solidFill>
              <a:srgbClr val="3767A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Click Save</a:t>
            </a:r>
          </a:p>
        </p:txBody>
      </p:sp>
      <p:sp>
        <p:nvSpPr>
          <p:cNvPr id="6" name="Slide Number Placeholder 1">
            <a:extLst>
              <a:ext uri="{FF2B5EF4-FFF2-40B4-BE49-F238E27FC236}">
                <a16:creationId xmlns:a16="http://schemas.microsoft.com/office/drawing/2014/main" id="{B1A50E51-A569-BAF1-EBCF-80C7D706CCE1}"/>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45</a:t>
            </a:fld>
            <a:endParaRPr lang="en" dirty="0"/>
          </a:p>
        </p:txBody>
      </p:sp>
    </p:spTree>
    <p:extLst>
      <p:ext uri="{BB962C8B-B14F-4D97-AF65-F5344CB8AC3E}">
        <p14:creationId xmlns:p14="http://schemas.microsoft.com/office/powerpoint/2010/main" val="145062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7" name="Picture 6">
            <a:extLst>
              <a:ext uri="{FF2B5EF4-FFF2-40B4-BE49-F238E27FC236}">
                <a16:creationId xmlns:a16="http://schemas.microsoft.com/office/drawing/2014/main" id="{B4EAD8DB-FB32-81CE-DD39-619BB37BB091}"/>
              </a:ext>
            </a:extLst>
          </p:cNvPr>
          <p:cNvPicPr>
            <a:picLocks noChangeAspect="1"/>
          </p:cNvPicPr>
          <p:nvPr/>
        </p:nvPicPr>
        <p:blipFill>
          <a:blip r:embed="rId3"/>
          <a:stretch>
            <a:fillRect/>
          </a:stretch>
        </p:blipFill>
        <p:spPr>
          <a:xfrm>
            <a:off x="0" y="350652"/>
            <a:ext cx="9144000" cy="4442196"/>
          </a:xfrm>
          <a:prstGeom prst="rect">
            <a:avLst/>
          </a:prstGeom>
        </p:spPr>
      </p:pic>
      <p:sp>
        <p:nvSpPr>
          <p:cNvPr id="4" name="Speech Bubble: Rectangle 3">
            <a:extLst>
              <a:ext uri="{FF2B5EF4-FFF2-40B4-BE49-F238E27FC236}">
                <a16:creationId xmlns:a16="http://schemas.microsoft.com/office/drawing/2014/main" id="{25EFE5F8-44A7-FBD9-2916-E2C1B6BE31B0}"/>
              </a:ext>
            </a:extLst>
          </p:cNvPr>
          <p:cNvSpPr/>
          <p:nvPr/>
        </p:nvSpPr>
        <p:spPr>
          <a:xfrm>
            <a:off x="5197287" y="327839"/>
            <a:ext cx="2151532" cy="903133"/>
          </a:xfrm>
          <a:prstGeom prst="wedgeRectCallout">
            <a:avLst>
              <a:gd name="adj1" fmla="val 46224"/>
              <a:gd name="adj2" fmla="val 90717"/>
            </a:avLst>
          </a:prstGeom>
          <a:solidFill>
            <a:srgbClr val="3767A4"/>
          </a:solidFill>
          <a:ln>
            <a:solidFill>
              <a:srgbClr val="3767A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To add BMPs to your plan scenario, click the Edit icon</a:t>
            </a:r>
          </a:p>
        </p:txBody>
      </p:sp>
      <p:sp>
        <p:nvSpPr>
          <p:cNvPr id="5" name="Slide Number Placeholder 1">
            <a:extLst>
              <a:ext uri="{FF2B5EF4-FFF2-40B4-BE49-F238E27FC236}">
                <a16:creationId xmlns:a16="http://schemas.microsoft.com/office/drawing/2014/main" id="{755F80A7-BDF6-E5D0-794E-137074EFA85F}"/>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46</a:t>
            </a:fld>
            <a:endParaRPr lang="en" dirty="0"/>
          </a:p>
        </p:txBody>
      </p:sp>
    </p:spTree>
    <p:extLst>
      <p:ext uri="{BB962C8B-B14F-4D97-AF65-F5344CB8AC3E}">
        <p14:creationId xmlns:p14="http://schemas.microsoft.com/office/powerpoint/2010/main" val="342230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8" name="Picture 7">
            <a:extLst>
              <a:ext uri="{FF2B5EF4-FFF2-40B4-BE49-F238E27FC236}">
                <a16:creationId xmlns:a16="http://schemas.microsoft.com/office/drawing/2014/main" id="{8F84BB52-D28F-29E3-BC60-1AB8745E136B}"/>
              </a:ext>
            </a:extLst>
          </p:cNvPr>
          <p:cNvPicPr>
            <a:picLocks noChangeAspect="1"/>
          </p:cNvPicPr>
          <p:nvPr/>
        </p:nvPicPr>
        <p:blipFill>
          <a:blip r:embed="rId3"/>
          <a:stretch>
            <a:fillRect/>
          </a:stretch>
        </p:blipFill>
        <p:spPr>
          <a:xfrm>
            <a:off x="0" y="638175"/>
            <a:ext cx="9144000" cy="3867150"/>
          </a:xfrm>
          <a:prstGeom prst="rect">
            <a:avLst/>
          </a:prstGeom>
        </p:spPr>
      </p:pic>
      <p:sp>
        <p:nvSpPr>
          <p:cNvPr id="4" name="Oval 3">
            <a:extLst>
              <a:ext uri="{FF2B5EF4-FFF2-40B4-BE49-F238E27FC236}">
                <a16:creationId xmlns:a16="http://schemas.microsoft.com/office/drawing/2014/main" id="{2BD60AEA-784B-838E-0325-F5C33DA93301}"/>
              </a:ext>
            </a:extLst>
          </p:cNvPr>
          <p:cNvSpPr/>
          <p:nvPr/>
        </p:nvSpPr>
        <p:spPr>
          <a:xfrm>
            <a:off x="3533492" y="1346527"/>
            <a:ext cx="633984" cy="2218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38DA015-920F-9D2A-63E3-0B620A065565}"/>
              </a:ext>
            </a:extLst>
          </p:cNvPr>
          <p:cNvSpPr/>
          <p:nvPr/>
        </p:nvSpPr>
        <p:spPr>
          <a:xfrm>
            <a:off x="523255" y="1719995"/>
            <a:ext cx="633984" cy="2218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1">
            <a:extLst>
              <a:ext uri="{FF2B5EF4-FFF2-40B4-BE49-F238E27FC236}">
                <a16:creationId xmlns:a16="http://schemas.microsoft.com/office/drawing/2014/main" id="{313313D6-70F1-75AD-84D2-F62FB5A48B5A}"/>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47</a:t>
            </a:fld>
            <a:endParaRPr lang="en" dirty="0"/>
          </a:p>
        </p:txBody>
      </p:sp>
    </p:spTree>
    <p:extLst>
      <p:ext uri="{BB962C8B-B14F-4D97-AF65-F5344CB8AC3E}">
        <p14:creationId xmlns:p14="http://schemas.microsoft.com/office/powerpoint/2010/main" val="145179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8" name="Picture 7">
            <a:extLst>
              <a:ext uri="{FF2B5EF4-FFF2-40B4-BE49-F238E27FC236}">
                <a16:creationId xmlns:a16="http://schemas.microsoft.com/office/drawing/2014/main" id="{D5E56796-0692-1987-CA74-CCC1237266D6}"/>
              </a:ext>
            </a:extLst>
          </p:cNvPr>
          <p:cNvPicPr>
            <a:picLocks noChangeAspect="1"/>
          </p:cNvPicPr>
          <p:nvPr/>
        </p:nvPicPr>
        <p:blipFill>
          <a:blip r:embed="rId3"/>
          <a:stretch>
            <a:fillRect/>
          </a:stretch>
        </p:blipFill>
        <p:spPr>
          <a:xfrm>
            <a:off x="0" y="649080"/>
            <a:ext cx="9144000" cy="3845340"/>
          </a:xfrm>
          <a:prstGeom prst="rect">
            <a:avLst/>
          </a:prstGeom>
        </p:spPr>
      </p:pic>
      <p:sp>
        <p:nvSpPr>
          <p:cNvPr id="3" name="Slide Number Placeholder 1">
            <a:extLst>
              <a:ext uri="{FF2B5EF4-FFF2-40B4-BE49-F238E27FC236}">
                <a16:creationId xmlns:a16="http://schemas.microsoft.com/office/drawing/2014/main" id="{37E19921-AC3A-1E66-1DA6-6FA4E258A866}"/>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48</a:t>
            </a:fld>
            <a:endParaRPr lang="en" dirty="0"/>
          </a:p>
        </p:txBody>
      </p:sp>
    </p:spTree>
    <p:extLst>
      <p:ext uri="{BB962C8B-B14F-4D97-AF65-F5344CB8AC3E}">
        <p14:creationId xmlns:p14="http://schemas.microsoft.com/office/powerpoint/2010/main" val="36818041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5" name="Picture 4">
            <a:extLst>
              <a:ext uri="{FF2B5EF4-FFF2-40B4-BE49-F238E27FC236}">
                <a16:creationId xmlns:a16="http://schemas.microsoft.com/office/drawing/2014/main" id="{32F7C360-0DC1-CBDE-DBB7-AA1DB898CBA1}"/>
              </a:ext>
            </a:extLst>
          </p:cNvPr>
          <p:cNvPicPr>
            <a:picLocks noChangeAspect="1"/>
          </p:cNvPicPr>
          <p:nvPr/>
        </p:nvPicPr>
        <p:blipFill>
          <a:blip r:embed="rId3"/>
          <a:stretch>
            <a:fillRect/>
          </a:stretch>
        </p:blipFill>
        <p:spPr>
          <a:xfrm>
            <a:off x="0" y="644316"/>
            <a:ext cx="9144000" cy="3854870"/>
          </a:xfrm>
          <a:prstGeom prst="rect">
            <a:avLst/>
          </a:prstGeom>
        </p:spPr>
      </p:pic>
      <p:sp>
        <p:nvSpPr>
          <p:cNvPr id="3" name="Speech Bubble: Rectangle 2">
            <a:extLst>
              <a:ext uri="{FF2B5EF4-FFF2-40B4-BE49-F238E27FC236}">
                <a16:creationId xmlns:a16="http://schemas.microsoft.com/office/drawing/2014/main" id="{15F79343-60D7-CFB7-A863-F75D1567BD79}"/>
              </a:ext>
            </a:extLst>
          </p:cNvPr>
          <p:cNvSpPr/>
          <p:nvPr/>
        </p:nvSpPr>
        <p:spPr>
          <a:xfrm>
            <a:off x="5929787" y="2518484"/>
            <a:ext cx="2151532" cy="903133"/>
          </a:xfrm>
          <a:prstGeom prst="wedgeRectCallout">
            <a:avLst>
              <a:gd name="adj1" fmla="val -50963"/>
              <a:gd name="adj2" fmla="val 76572"/>
            </a:avLst>
          </a:prstGeom>
          <a:solidFill>
            <a:srgbClr val="3767A4"/>
          </a:solidFill>
          <a:ln>
            <a:solidFill>
              <a:srgbClr val="3767A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When you’re ready, click Add</a:t>
            </a:r>
          </a:p>
        </p:txBody>
      </p:sp>
      <p:sp>
        <p:nvSpPr>
          <p:cNvPr id="4" name="Slide Number Placeholder 1">
            <a:extLst>
              <a:ext uri="{FF2B5EF4-FFF2-40B4-BE49-F238E27FC236}">
                <a16:creationId xmlns:a16="http://schemas.microsoft.com/office/drawing/2014/main" id="{5F2A845F-A328-26A9-4E87-B7C35422BCC3}"/>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49</a:t>
            </a:fld>
            <a:endParaRPr lang="en" dirty="0"/>
          </a:p>
        </p:txBody>
      </p:sp>
    </p:spTree>
    <p:extLst>
      <p:ext uri="{BB962C8B-B14F-4D97-AF65-F5344CB8AC3E}">
        <p14:creationId xmlns:p14="http://schemas.microsoft.com/office/powerpoint/2010/main" val="384169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BAF589A9-3457-2BBC-FB00-62BC324CA04E}"/>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5</a:t>
            </a:fld>
            <a:endParaRPr lang="en" dirty="0"/>
          </a:p>
        </p:txBody>
      </p:sp>
      <p:graphicFrame>
        <p:nvGraphicFramePr>
          <p:cNvPr id="5" name="Table 4">
            <a:extLst>
              <a:ext uri="{FF2B5EF4-FFF2-40B4-BE49-F238E27FC236}">
                <a16:creationId xmlns:a16="http://schemas.microsoft.com/office/drawing/2014/main" id="{09747084-008C-85DD-041E-2D08560F7C39}"/>
              </a:ext>
            </a:extLst>
          </p:cNvPr>
          <p:cNvGraphicFramePr>
            <a:graphicFrameLocks noGrp="1"/>
          </p:cNvGraphicFramePr>
          <p:nvPr>
            <p:extLst>
              <p:ext uri="{D42A27DB-BD31-4B8C-83A1-F6EECF244321}">
                <p14:modId xmlns:p14="http://schemas.microsoft.com/office/powerpoint/2010/main" val="2095032864"/>
              </p:ext>
            </p:extLst>
          </p:nvPr>
        </p:nvGraphicFramePr>
        <p:xfrm>
          <a:off x="0" y="0"/>
          <a:ext cx="9144000" cy="4690596"/>
        </p:xfrm>
        <a:graphic>
          <a:graphicData uri="http://schemas.openxmlformats.org/drawingml/2006/table">
            <a:tbl>
              <a:tblPr firstRow="1" bandRow="1">
                <a:tableStyleId>{5C22544A-7EE6-4342-B048-85BDC9FD1C3A}</a:tableStyleId>
              </a:tblPr>
              <a:tblGrid>
                <a:gridCol w="1998149">
                  <a:extLst>
                    <a:ext uri="{9D8B030D-6E8A-4147-A177-3AD203B41FA5}">
                      <a16:colId xmlns:a16="http://schemas.microsoft.com/office/drawing/2014/main" val="3783225621"/>
                    </a:ext>
                  </a:extLst>
                </a:gridCol>
                <a:gridCol w="7145851">
                  <a:extLst>
                    <a:ext uri="{9D8B030D-6E8A-4147-A177-3AD203B41FA5}">
                      <a16:colId xmlns:a16="http://schemas.microsoft.com/office/drawing/2014/main" val="489954054"/>
                    </a:ext>
                  </a:extLst>
                </a:gridCol>
              </a:tblGrid>
              <a:tr h="349208">
                <a:tc>
                  <a:txBody>
                    <a:bodyPr/>
                    <a:lstStyle/>
                    <a:p>
                      <a:r>
                        <a:rPr lang="en-US" sz="1400" dirty="0"/>
                        <a:t>Snapshot of Features</a:t>
                      </a:r>
                    </a:p>
                  </a:txBody>
                  <a:tcPr/>
                </a:tc>
                <a:tc>
                  <a:txBody>
                    <a:bodyPr/>
                    <a:lstStyle/>
                    <a:p>
                      <a:r>
                        <a:rPr lang="en-US" sz="1400" dirty="0"/>
                        <a:t>CAST</a:t>
                      </a:r>
                    </a:p>
                  </a:txBody>
                  <a:tcPr/>
                </a:tc>
                <a:extLst>
                  <a:ext uri="{0D108BD9-81ED-4DB2-BD59-A6C34878D82A}">
                    <a16:rowId xmlns:a16="http://schemas.microsoft.com/office/drawing/2014/main" val="3085363551"/>
                  </a:ext>
                </a:extLst>
              </a:tr>
              <a:tr h="819451">
                <a:tc>
                  <a:txBody>
                    <a:bodyPr/>
                    <a:lstStyle/>
                    <a:p>
                      <a:r>
                        <a:rPr lang="en-US" sz="1600" dirty="0"/>
                        <a:t>Land uses &amp; production systems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Agricultural land uses include </a:t>
                      </a:r>
                      <a:r>
                        <a:rPr lang="en-US" sz="1600" kern="1200" dirty="0">
                          <a:solidFill>
                            <a:schemeClr val="dk1"/>
                          </a:solidFill>
                          <a:effectLst/>
                          <a:latin typeface="+mn-lt"/>
                          <a:ea typeface="+mn-ea"/>
                          <a:cs typeface="+mn-cs"/>
                        </a:rPr>
                        <a:t>Permitted and Non-Permitted Feeding Space, Grain with and without Manure, Specialty Crop High, Small Grains and Grains, Full Season Soybeans, Specialty Crop Low, Double Cropped Land, Silage with and without Manure, Other Agronomic Crops, Leguminous Hay, Other Hay, Riparian Pasture Deposition, Pasture, and Ag Open Space</a:t>
                      </a:r>
                    </a:p>
                    <a:p>
                      <a:r>
                        <a:rPr lang="en-US" sz="1600" b="1" dirty="0"/>
                        <a:t>Developed, natural, septic, and wastewater are also included. </a:t>
                      </a:r>
                      <a:endParaRPr lang="en-US" sz="1600" dirty="0"/>
                    </a:p>
                  </a:txBody>
                  <a:tcPr/>
                </a:tc>
                <a:extLst>
                  <a:ext uri="{0D108BD9-81ED-4DB2-BD59-A6C34878D82A}">
                    <a16:rowId xmlns:a16="http://schemas.microsoft.com/office/drawing/2014/main" val="779962227"/>
                  </a:ext>
                </a:extLst>
              </a:tr>
              <a:tr h="653308">
                <a:tc>
                  <a:txBody>
                    <a:bodyPr/>
                    <a:lstStyle/>
                    <a:p>
                      <a:r>
                        <a:rPr lang="en-US" sz="1600" dirty="0"/>
                        <a:t>States &amp; territories</a:t>
                      </a:r>
                    </a:p>
                  </a:txBody>
                  <a:tcPr/>
                </a:tc>
                <a:tc>
                  <a:txBody>
                    <a:bodyPr/>
                    <a:lstStyle/>
                    <a:p>
                      <a:r>
                        <a:rPr lang="en-US" sz="1600" b="1" dirty="0"/>
                        <a:t>Chesapeake Bay </a:t>
                      </a:r>
                      <a:r>
                        <a:rPr lang="en-US" sz="1600" b="0" dirty="0"/>
                        <a:t>states including New York, Pennsylvania, West Virginia, Delaware, Maryland, Virginia, and the District of Columbia.</a:t>
                      </a:r>
                    </a:p>
                  </a:txBody>
                  <a:tcPr/>
                </a:tc>
                <a:extLst>
                  <a:ext uri="{0D108BD9-81ED-4DB2-BD59-A6C34878D82A}">
                    <a16:rowId xmlns:a16="http://schemas.microsoft.com/office/drawing/2014/main" val="2356695331"/>
                  </a:ext>
                </a:extLst>
              </a:tr>
              <a:tr h="1065287">
                <a:tc>
                  <a:txBody>
                    <a:bodyPr/>
                    <a:lstStyle/>
                    <a:p>
                      <a:r>
                        <a:rPr lang="en-US" sz="1600" dirty="0"/>
                        <a:t>How much time, data, &amp; skills needed to generate an outcome estimate </a:t>
                      </a:r>
                    </a:p>
                  </a:txBody>
                  <a:tcPr/>
                </a:tc>
                <a:tc>
                  <a:txBody>
                    <a:bodyPr/>
                    <a:lstStyle/>
                    <a:p>
                      <a:r>
                        <a:rPr lang="en-US" sz="1600" b="0" dirty="0"/>
                        <a:t>CAST is designed to be used by </a:t>
                      </a:r>
                      <a:r>
                        <a:rPr lang="en-US" sz="1600" b="1" dirty="0"/>
                        <a:t>any person familiar with conservation practices</a:t>
                      </a:r>
                      <a:r>
                        <a:rPr lang="en-US" sz="1600" b="0" dirty="0"/>
                        <a:t>. The amount of time depends on the type of question being asked and ranges from 5 minutes to hours if working through development of a plan to meet a specific planning goal of pounds reduced. </a:t>
                      </a:r>
                    </a:p>
                  </a:txBody>
                  <a:tcPr/>
                </a:tc>
                <a:extLst>
                  <a:ext uri="{0D108BD9-81ED-4DB2-BD59-A6C34878D82A}">
                    <a16:rowId xmlns:a16="http://schemas.microsoft.com/office/drawing/2014/main" val="2524509099"/>
                  </a:ext>
                </a:extLst>
              </a:tr>
              <a:tr h="558442">
                <a:tc>
                  <a:txBody>
                    <a:bodyPr/>
                    <a:lstStyle/>
                    <a:p>
                      <a:r>
                        <a:rPr lang="en-US" sz="1600" dirty="0"/>
                        <a:t>Targeting maps</a:t>
                      </a:r>
                    </a:p>
                  </a:txBody>
                  <a:tcPr/>
                </a:tc>
                <a:tc>
                  <a:txBody>
                    <a:bodyPr/>
                    <a:lstStyle/>
                    <a:p>
                      <a:r>
                        <a:rPr lang="en-US" sz="1600" dirty="0"/>
                        <a:t>BMP Targeting maps have been created using CAST delivery factors and 2022 Progress loads to communicate which land-river segments in the watershed would be </a:t>
                      </a:r>
                      <a:r>
                        <a:rPr lang="en-US" sz="1600" b="1" dirty="0"/>
                        <a:t>most effective for BMP targeting</a:t>
                      </a:r>
                      <a:r>
                        <a:rPr lang="en-US" sz="1600" dirty="0"/>
                        <a:t>. https://experience.arcgis.com/template/1dab55bd52e843d0a619f52b86e0c663/</a:t>
                      </a:r>
                      <a:endParaRPr lang="en-US" sz="1600" dirty="0">
                        <a:highlight>
                          <a:srgbClr val="FFFF00"/>
                        </a:highlight>
                      </a:endParaRPr>
                    </a:p>
                  </a:txBody>
                  <a:tcPr/>
                </a:tc>
                <a:extLst>
                  <a:ext uri="{0D108BD9-81ED-4DB2-BD59-A6C34878D82A}">
                    <a16:rowId xmlns:a16="http://schemas.microsoft.com/office/drawing/2014/main" val="3592247516"/>
                  </a:ext>
                </a:extLst>
              </a:tr>
            </a:tbl>
          </a:graphicData>
        </a:graphic>
      </p:graphicFrame>
    </p:spTree>
    <p:extLst>
      <p:ext uri="{BB962C8B-B14F-4D97-AF65-F5344CB8AC3E}">
        <p14:creationId xmlns:p14="http://schemas.microsoft.com/office/powerpoint/2010/main" val="10216984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9" name="Picture 8">
            <a:extLst>
              <a:ext uri="{FF2B5EF4-FFF2-40B4-BE49-F238E27FC236}">
                <a16:creationId xmlns:a16="http://schemas.microsoft.com/office/drawing/2014/main" id="{8D22604F-7463-AEEA-93F4-A5EFBAC85DB0}"/>
              </a:ext>
            </a:extLst>
          </p:cNvPr>
          <p:cNvPicPr>
            <a:picLocks noChangeAspect="1"/>
          </p:cNvPicPr>
          <p:nvPr/>
        </p:nvPicPr>
        <p:blipFill>
          <a:blip r:embed="rId3"/>
          <a:stretch>
            <a:fillRect/>
          </a:stretch>
        </p:blipFill>
        <p:spPr>
          <a:xfrm>
            <a:off x="0" y="641933"/>
            <a:ext cx="9144000" cy="3859635"/>
          </a:xfrm>
          <a:prstGeom prst="rect">
            <a:avLst/>
          </a:prstGeom>
        </p:spPr>
      </p:pic>
      <p:sp>
        <p:nvSpPr>
          <p:cNvPr id="4" name="Speech Bubble: Rectangle 3">
            <a:extLst>
              <a:ext uri="{FF2B5EF4-FFF2-40B4-BE49-F238E27FC236}">
                <a16:creationId xmlns:a16="http://schemas.microsoft.com/office/drawing/2014/main" id="{74AD713D-7A6D-29DD-997A-FA4F757A3243}"/>
              </a:ext>
            </a:extLst>
          </p:cNvPr>
          <p:cNvSpPr/>
          <p:nvPr/>
        </p:nvSpPr>
        <p:spPr>
          <a:xfrm>
            <a:off x="161363" y="779932"/>
            <a:ext cx="2151532" cy="903133"/>
          </a:xfrm>
          <a:prstGeom prst="wedgeRectCallout">
            <a:avLst>
              <a:gd name="adj1" fmla="val 46224"/>
              <a:gd name="adj2" fmla="val 90717"/>
            </a:avLst>
          </a:prstGeom>
          <a:solidFill>
            <a:srgbClr val="3767A4"/>
          </a:solidFill>
          <a:ln>
            <a:solidFill>
              <a:srgbClr val="3767A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Your new BMP now appears at the top of the BMP list</a:t>
            </a:r>
          </a:p>
        </p:txBody>
      </p:sp>
      <p:sp>
        <p:nvSpPr>
          <p:cNvPr id="5" name="Slide Number Placeholder 1">
            <a:extLst>
              <a:ext uri="{FF2B5EF4-FFF2-40B4-BE49-F238E27FC236}">
                <a16:creationId xmlns:a16="http://schemas.microsoft.com/office/drawing/2014/main" id="{B8F77707-DDE9-843D-EB6B-0DC6B2D5D4D0}"/>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50</a:t>
            </a:fld>
            <a:endParaRPr lang="en" dirty="0"/>
          </a:p>
        </p:txBody>
      </p:sp>
    </p:spTree>
    <p:extLst>
      <p:ext uri="{BB962C8B-B14F-4D97-AF65-F5344CB8AC3E}">
        <p14:creationId xmlns:p14="http://schemas.microsoft.com/office/powerpoint/2010/main" val="34310345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11" name="Picture 10">
            <a:extLst>
              <a:ext uri="{FF2B5EF4-FFF2-40B4-BE49-F238E27FC236}">
                <a16:creationId xmlns:a16="http://schemas.microsoft.com/office/drawing/2014/main" id="{ECCF6631-A9E5-DFE8-BDEA-2CE1BC56D150}"/>
              </a:ext>
            </a:extLst>
          </p:cNvPr>
          <p:cNvPicPr>
            <a:picLocks noChangeAspect="1"/>
          </p:cNvPicPr>
          <p:nvPr/>
        </p:nvPicPr>
        <p:blipFill>
          <a:blip r:embed="rId3"/>
          <a:stretch>
            <a:fillRect/>
          </a:stretch>
        </p:blipFill>
        <p:spPr>
          <a:xfrm>
            <a:off x="0" y="641933"/>
            <a:ext cx="9144000" cy="3859635"/>
          </a:xfrm>
          <a:prstGeom prst="rect">
            <a:avLst/>
          </a:prstGeom>
        </p:spPr>
      </p:pic>
      <p:sp>
        <p:nvSpPr>
          <p:cNvPr id="4" name="Speech Bubble: Rectangle 3">
            <a:extLst>
              <a:ext uri="{FF2B5EF4-FFF2-40B4-BE49-F238E27FC236}">
                <a16:creationId xmlns:a16="http://schemas.microsoft.com/office/drawing/2014/main" id="{74AD713D-7A6D-29DD-997A-FA4F757A3243}"/>
              </a:ext>
            </a:extLst>
          </p:cNvPr>
          <p:cNvSpPr/>
          <p:nvPr/>
        </p:nvSpPr>
        <p:spPr>
          <a:xfrm>
            <a:off x="1875863" y="322732"/>
            <a:ext cx="2151532" cy="903133"/>
          </a:xfrm>
          <a:prstGeom prst="wedgeRectCallout">
            <a:avLst>
              <a:gd name="adj1" fmla="val -76901"/>
              <a:gd name="adj2" fmla="val 26693"/>
            </a:avLst>
          </a:prstGeom>
          <a:solidFill>
            <a:srgbClr val="3767A4"/>
          </a:solidFill>
          <a:ln>
            <a:solidFill>
              <a:srgbClr val="3767A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When you’re done adding BMPs, go back to Scenarios</a:t>
            </a:r>
          </a:p>
        </p:txBody>
      </p:sp>
      <p:sp>
        <p:nvSpPr>
          <p:cNvPr id="5" name="Slide Number Placeholder 1">
            <a:extLst>
              <a:ext uri="{FF2B5EF4-FFF2-40B4-BE49-F238E27FC236}">
                <a16:creationId xmlns:a16="http://schemas.microsoft.com/office/drawing/2014/main" id="{44651E84-37EC-628C-90FA-77CEB90D1622}"/>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51</a:t>
            </a:fld>
            <a:endParaRPr lang="en" dirty="0"/>
          </a:p>
        </p:txBody>
      </p:sp>
    </p:spTree>
    <p:extLst>
      <p:ext uri="{BB962C8B-B14F-4D97-AF65-F5344CB8AC3E}">
        <p14:creationId xmlns:p14="http://schemas.microsoft.com/office/powerpoint/2010/main" val="9451115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7" name="Picture 6">
            <a:extLst>
              <a:ext uri="{FF2B5EF4-FFF2-40B4-BE49-F238E27FC236}">
                <a16:creationId xmlns:a16="http://schemas.microsoft.com/office/drawing/2014/main" id="{7BABFAD3-50C3-EA6D-1DA3-FB60AEC6A100}"/>
              </a:ext>
            </a:extLst>
          </p:cNvPr>
          <p:cNvPicPr>
            <a:picLocks noChangeAspect="1"/>
          </p:cNvPicPr>
          <p:nvPr/>
        </p:nvPicPr>
        <p:blipFill>
          <a:blip r:embed="rId3"/>
          <a:stretch>
            <a:fillRect/>
          </a:stretch>
        </p:blipFill>
        <p:spPr>
          <a:xfrm>
            <a:off x="0" y="325350"/>
            <a:ext cx="9144000" cy="4492800"/>
          </a:xfrm>
          <a:prstGeom prst="rect">
            <a:avLst/>
          </a:prstGeom>
        </p:spPr>
      </p:pic>
      <p:sp>
        <p:nvSpPr>
          <p:cNvPr id="4" name="Oval 3">
            <a:extLst>
              <a:ext uri="{FF2B5EF4-FFF2-40B4-BE49-F238E27FC236}">
                <a16:creationId xmlns:a16="http://schemas.microsoft.com/office/drawing/2014/main" id="{CF937824-DA68-C0E2-66E3-90D191833241}"/>
              </a:ext>
            </a:extLst>
          </p:cNvPr>
          <p:cNvSpPr/>
          <p:nvPr/>
        </p:nvSpPr>
        <p:spPr>
          <a:xfrm>
            <a:off x="7684994" y="1539689"/>
            <a:ext cx="268941" cy="3227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1">
            <a:extLst>
              <a:ext uri="{FF2B5EF4-FFF2-40B4-BE49-F238E27FC236}">
                <a16:creationId xmlns:a16="http://schemas.microsoft.com/office/drawing/2014/main" id="{8241CD78-60A5-202E-78A9-360EE8B40E50}"/>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52</a:t>
            </a:fld>
            <a:endParaRPr lang="en" dirty="0"/>
          </a:p>
        </p:txBody>
      </p:sp>
    </p:spTree>
    <p:extLst>
      <p:ext uri="{BB962C8B-B14F-4D97-AF65-F5344CB8AC3E}">
        <p14:creationId xmlns:p14="http://schemas.microsoft.com/office/powerpoint/2010/main" val="312915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5" name="Picture 4">
            <a:extLst>
              <a:ext uri="{FF2B5EF4-FFF2-40B4-BE49-F238E27FC236}">
                <a16:creationId xmlns:a16="http://schemas.microsoft.com/office/drawing/2014/main" id="{3E7F8B95-E0C9-DDCC-7C1F-7FFE6A22BE51}"/>
              </a:ext>
            </a:extLst>
          </p:cNvPr>
          <p:cNvPicPr>
            <a:picLocks noChangeAspect="1"/>
          </p:cNvPicPr>
          <p:nvPr/>
        </p:nvPicPr>
        <p:blipFill>
          <a:blip r:embed="rId3"/>
          <a:stretch>
            <a:fillRect/>
          </a:stretch>
        </p:blipFill>
        <p:spPr>
          <a:xfrm>
            <a:off x="0" y="318150"/>
            <a:ext cx="9144000" cy="4507200"/>
          </a:xfrm>
          <a:prstGeom prst="rect">
            <a:avLst/>
          </a:prstGeom>
        </p:spPr>
      </p:pic>
      <p:sp>
        <p:nvSpPr>
          <p:cNvPr id="4" name="Oval 3">
            <a:extLst>
              <a:ext uri="{FF2B5EF4-FFF2-40B4-BE49-F238E27FC236}">
                <a16:creationId xmlns:a16="http://schemas.microsoft.com/office/drawing/2014/main" id="{ADDB7ECD-23AD-4A46-2A17-F65E652D9DF0}"/>
              </a:ext>
            </a:extLst>
          </p:cNvPr>
          <p:cNvSpPr/>
          <p:nvPr/>
        </p:nvSpPr>
        <p:spPr>
          <a:xfrm>
            <a:off x="1311087" y="746312"/>
            <a:ext cx="833718" cy="2420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1">
            <a:extLst>
              <a:ext uri="{FF2B5EF4-FFF2-40B4-BE49-F238E27FC236}">
                <a16:creationId xmlns:a16="http://schemas.microsoft.com/office/drawing/2014/main" id="{A55EEB45-97DC-14EC-4E5E-2C5A0422B68B}"/>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53</a:t>
            </a:fld>
            <a:endParaRPr lang="en" dirty="0"/>
          </a:p>
        </p:txBody>
      </p:sp>
    </p:spTree>
    <p:extLst>
      <p:ext uri="{BB962C8B-B14F-4D97-AF65-F5344CB8AC3E}">
        <p14:creationId xmlns:p14="http://schemas.microsoft.com/office/powerpoint/2010/main" val="331329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9" name="Picture 8">
            <a:extLst>
              <a:ext uri="{FF2B5EF4-FFF2-40B4-BE49-F238E27FC236}">
                <a16:creationId xmlns:a16="http://schemas.microsoft.com/office/drawing/2014/main" id="{C436F079-0CFC-06A0-1FA8-C1F5D50BED4B}"/>
              </a:ext>
            </a:extLst>
          </p:cNvPr>
          <p:cNvPicPr>
            <a:picLocks noChangeAspect="1"/>
          </p:cNvPicPr>
          <p:nvPr/>
        </p:nvPicPr>
        <p:blipFill>
          <a:blip r:embed="rId3"/>
          <a:stretch>
            <a:fillRect/>
          </a:stretch>
        </p:blipFill>
        <p:spPr>
          <a:xfrm>
            <a:off x="0" y="330244"/>
            <a:ext cx="9144000" cy="4483013"/>
          </a:xfrm>
          <a:prstGeom prst="rect">
            <a:avLst/>
          </a:prstGeom>
        </p:spPr>
      </p:pic>
      <p:sp>
        <p:nvSpPr>
          <p:cNvPr id="4" name="Oval 3">
            <a:extLst>
              <a:ext uri="{FF2B5EF4-FFF2-40B4-BE49-F238E27FC236}">
                <a16:creationId xmlns:a16="http://schemas.microsoft.com/office/drawing/2014/main" id="{ADDB7ECD-23AD-4A46-2A17-F65E652D9DF0}"/>
              </a:ext>
            </a:extLst>
          </p:cNvPr>
          <p:cNvSpPr/>
          <p:nvPr/>
        </p:nvSpPr>
        <p:spPr>
          <a:xfrm>
            <a:off x="591670" y="4587107"/>
            <a:ext cx="833718" cy="2420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1">
            <a:extLst>
              <a:ext uri="{FF2B5EF4-FFF2-40B4-BE49-F238E27FC236}">
                <a16:creationId xmlns:a16="http://schemas.microsoft.com/office/drawing/2014/main" id="{53FA6E4D-D7CD-951D-7B66-C8D860C04AB9}"/>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54</a:t>
            </a:fld>
            <a:endParaRPr lang="en" dirty="0"/>
          </a:p>
        </p:txBody>
      </p:sp>
    </p:spTree>
    <p:extLst>
      <p:ext uri="{BB962C8B-B14F-4D97-AF65-F5344CB8AC3E}">
        <p14:creationId xmlns:p14="http://schemas.microsoft.com/office/powerpoint/2010/main" val="321498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10" name="Picture 9">
            <a:extLst>
              <a:ext uri="{FF2B5EF4-FFF2-40B4-BE49-F238E27FC236}">
                <a16:creationId xmlns:a16="http://schemas.microsoft.com/office/drawing/2014/main" id="{615FB16D-6B70-8FCC-E446-52B8FC5771D8}"/>
              </a:ext>
            </a:extLst>
          </p:cNvPr>
          <p:cNvPicPr>
            <a:picLocks noChangeAspect="1"/>
          </p:cNvPicPr>
          <p:nvPr/>
        </p:nvPicPr>
        <p:blipFill>
          <a:blip r:embed="rId3"/>
          <a:stretch>
            <a:fillRect/>
          </a:stretch>
        </p:blipFill>
        <p:spPr>
          <a:xfrm>
            <a:off x="0" y="323068"/>
            <a:ext cx="9144000" cy="4497365"/>
          </a:xfrm>
          <a:prstGeom prst="rect">
            <a:avLst/>
          </a:prstGeom>
        </p:spPr>
      </p:pic>
      <p:sp>
        <p:nvSpPr>
          <p:cNvPr id="6" name="Oval 5">
            <a:extLst>
              <a:ext uri="{FF2B5EF4-FFF2-40B4-BE49-F238E27FC236}">
                <a16:creationId xmlns:a16="http://schemas.microsoft.com/office/drawing/2014/main" id="{C37452D7-A640-DA9C-2176-CF1DBF334A59}"/>
              </a:ext>
            </a:extLst>
          </p:cNvPr>
          <p:cNvSpPr/>
          <p:nvPr/>
        </p:nvSpPr>
        <p:spPr>
          <a:xfrm>
            <a:off x="2077567" y="1035425"/>
            <a:ext cx="376518" cy="2420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DCAAEEC-CE70-E92B-1594-D5CC7AEE623C}"/>
              </a:ext>
            </a:extLst>
          </p:cNvPr>
          <p:cNvSpPr/>
          <p:nvPr/>
        </p:nvSpPr>
        <p:spPr>
          <a:xfrm>
            <a:off x="2761128" y="1683064"/>
            <a:ext cx="2469778" cy="4146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Rectangle 7">
            <a:extLst>
              <a:ext uri="{FF2B5EF4-FFF2-40B4-BE49-F238E27FC236}">
                <a16:creationId xmlns:a16="http://schemas.microsoft.com/office/drawing/2014/main" id="{941CA3B2-B4F0-F0EA-3A7D-F8E0F803127B}"/>
              </a:ext>
            </a:extLst>
          </p:cNvPr>
          <p:cNvSpPr/>
          <p:nvPr/>
        </p:nvSpPr>
        <p:spPr>
          <a:xfrm>
            <a:off x="73957" y="517712"/>
            <a:ext cx="1775014" cy="569141"/>
          </a:xfrm>
          <a:prstGeom prst="wedgeRectCallout">
            <a:avLst>
              <a:gd name="adj1" fmla="val -13700"/>
              <a:gd name="adj2" fmla="val 156053"/>
            </a:avLst>
          </a:prstGeom>
          <a:solidFill>
            <a:srgbClr val="3767A4"/>
          </a:solidFill>
          <a:ln>
            <a:solidFill>
              <a:srgbClr val="3767A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Click the arrows to expand</a:t>
            </a:r>
          </a:p>
        </p:txBody>
      </p:sp>
      <p:sp>
        <p:nvSpPr>
          <p:cNvPr id="9" name="Oval 8">
            <a:extLst>
              <a:ext uri="{FF2B5EF4-FFF2-40B4-BE49-F238E27FC236}">
                <a16:creationId xmlns:a16="http://schemas.microsoft.com/office/drawing/2014/main" id="{9D723037-54E7-B731-49C7-E7833D2D361F}"/>
              </a:ext>
            </a:extLst>
          </p:cNvPr>
          <p:cNvSpPr/>
          <p:nvPr/>
        </p:nvSpPr>
        <p:spPr>
          <a:xfrm>
            <a:off x="450477" y="3207125"/>
            <a:ext cx="1337983" cy="2689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a:extLst>
              <a:ext uri="{FF2B5EF4-FFF2-40B4-BE49-F238E27FC236}">
                <a16:creationId xmlns:a16="http://schemas.microsoft.com/office/drawing/2014/main" id="{5AB08858-312F-4D76-6026-72A3C5CAE089}"/>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55</a:t>
            </a:fld>
            <a:endParaRPr lang="en" dirty="0"/>
          </a:p>
        </p:txBody>
      </p:sp>
    </p:spTree>
    <p:extLst>
      <p:ext uri="{BB962C8B-B14F-4D97-AF65-F5344CB8AC3E}">
        <p14:creationId xmlns:p14="http://schemas.microsoft.com/office/powerpoint/2010/main" val="355642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6" name="Picture 5">
            <a:extLst>
              <a:ext uri="{FF2B5EF4-FFF2-40B4-BE49-F238E27FC236}">
                <a16:creationId xmlns:a16="http://schemas.microsoft.com/office/drawing/2014/main" id="{3338812E-0ED9-9A4A-A53B-5F806733B11F}"/>
              </a:ext>
            </a:extLst>
          </p:cNvPr>
          <p:cNvPicPr>
            <a:picLocks noChangeAspect="1"/>
          </p:cNvPicPr>
          <p:nvPr/>
        </p:nvPicPr>
        <p:blipFill>
          <a:blip r:embed="rId3"/>
          <a:stretch>
            <a:fillRect/>
          </a:stretch>
        </p:blipFill>
        <p:spPr>
          <a:xfrm>
            <a:off x="0" y="320624"/>
            <a:ext cx="9144000" cy="4502254"/>
          </a:xfrm>
          <a:prstGeom prst="rect">
            <a:avLst/>
          </a:prstGeom>
        </p:spPr>
      </p:pic>
      <p:sp>
        <p:nvSpPr>
          <p:cNvPr id="3" name="Slide Number Placeholder 1">
            <a:extLst>
              <a:ext uri="{FF2B5EF4-FFF2-40B4-BE49-F238E27FC236}">
                <a16:creationId xmlns:a16="http://schemas.microsoft.com/office/drawing/2014/main" id="{9363050B-4482-25ED-C21F-A9B605DA2ECB}"/>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56</a:t>
            </a:fld>
            <a:endParaRPr lang="en" dirty="0"/>
          </a:p>
        </p:txBody>
      </p:sp>
    </p:spTree>
    <p:extLst>
      <p:ext uri="{BB962C8B-B14F-4D97-AF65-F5344CB8AC3E}">
        <p14:creationId xmlns:p14="http://schemas.microsoft.com/office/powerpoint/2010/main" val="27796784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7" name="Google Shape;357;p30"/>
          <p:cNvSpPr txBox="1">
            <a:spLocks noGrp="1"/>
          </p:cNvSpPr>
          <p:nvPr>
            <p:ph type="body" idx="1"/>
          </p:nvPr>
        </p:nvSpPr>
        <p:spPr>
          <a:xfrm>
            <a:off x="4181775" y="196588"/>
            <a:ext cx="780600" cy="7050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b="1" dirty="0">
                <a:latin typeface="Source Sans Pro" panose="020B0503030403020204" pitchFamily="34" charset="0"/>
              </a:rPr>
              <a:t>1</a:t>
            </a:r>
            <a:endParaRPr b="1" dirty="0">
              <a:latin typeface="Source Sans Pro" panose="020B0503030403020204" pitchFamily="34" charset="0"/>
            </a:endParaRPr>
          </a:p>
        </p:txBody>
      </p:sp>
      <p:sp>
        <p:nvSpPr>
          <p:cNvPr id="355" name="Google Shape;355;p30"/>
          <p:cNvSpPr txBox="1">
            <a:spLocks noGrp="1"/>
          </p:cNvSpPr>
          <p:nvPr>
            <p:ph type="title"/>
          </p:nvPr>
        </p:nvSpPr>
        <p:spPr>
          <a:xfrm>
            <a:off x="228449" y="1733190"/>
            <a:ext cx="8687100" cy="706347"/>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sz="5100" dirty="0">
                <a:solidFill>
                  <a:schemeClr val="dk1"/>
                </a:solidFill>
                <a:latin typeface="Source Sans Pro"/>
                <a:ea typeface="Source Sans Pro"/>
                <a:cs typeface="Source Sans Pro"/>
                <a:sym typeface="Source Sans Pro"/>
              </a:rPr>
              <a:t>Project Level Outcomes</a:t>
            </a:r>
            <a:endParaRPr dirty="0"/>
          </a:p>
        </p:txBody>
      </p:sp>
      <p:sp>
        <p:nvSpPr>
          <p:cNvPr id="356" name="Google Shape;356;p30"/>
          <p:cNvSpPr txBox="1">
            <a:spLocks noGrp="1"/>
          </p:cNvSpPr>
          <p:nvPr>
            <p:ph type="subTitle" idx="2"/>
          </p:nvPr>
        </p:nvSpPr>
        <p:spPr>
          <a:xfrm>
            <a:off x="228449" y="2544176"/>
            <a:ext cx="8687100" cy="2382191"/>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dirty="0">
                <a:solidFill>
                  <a:schemeClr val="dk1"/>
                </a:solidFill>
              </a:rPr>
              <a:t>How to generate various types of reports at different geographic scales and how to assess ecosystem benefits of practices</a:t>
            </a:r>
            <a:endParaRPr dirty="0"/>
          </a:p>
        </p:txBody>
      </p:sp>
      <p:sp>
        <p:nvSpPr>
          <p:cNvPr id="5" name="Slide Number Placeholder 1">
            <a:extLst>
              <a:ext uri="{FF2B5EF4-FFF2-40B4-BE49-F238E27FC236}">
                <a16:creationId xmlns:a16="http://schemas.microsoft.com/office/drawing/2014/main" id="{EEAD72B2-0930-AC56-6B96-9CF1C82AA6E1}"/>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57</a:t>
            </a:fld>
            <a:endParaRPr lang="en" dirty="0"/>
          </a:p>
        </p:txBody>
      </p:sp>
      <p:sp>
        <p:nvSpPr>
          <p:cNvPr id="6" name="Google Shape;81;p6">
            <a:extLst>
              <a:ext uri="{FF2B5EF4-FFF2-40B4-BE49-F238E27FC236}">
                <a16:creationId xmlns:a16="http://schemas.microsoft.com/office/drawing/2014/main" id="{75EF304C-0BBE-1472-28D4-8F7572A0B549}"/>
              </a:ext>
            </a:extLst>
          </p:cNvPr>
          <p:cNvSpPr/>
          <p:nvPr/>
        </p:nvSpPr>
        <p:spPr>
          <a:xfrm>
            <a:off x="3859306" y="-1"/>
            <a:ext cx="1364876" cy="127747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lnSpc>
                <a:spcPct val="110000"/>
              </a:lnSpc>
              <a:spcBef>
                <a:spcPts val="0"/>
              </a:spcBef>
              <a:spcAft>
                <a:spcPts val="0"/>
              </a:spcAft>
              <a:buNone/>
            </a:pPr>
            <a:endParaRPr sz="5000">
              <a:solidFill>
                <a:schemeClr val="lt1"/>
              </a:solidFill>
              <a:latin typeface="Source Sans Pro"/>
              <a:ea typeface="Source Sans Pro"/>
              <a:cs typeface="Source Sans Pro"/>
              <a:sym typeface="Source Sans Pro"/>
            </a:endParaRPr>
          </a:p>
        </p:txBody>
      </p:sp>
      <p:grpSp>
        <p:nvGrpSpPr>
          <p:cNvPr id="7" name="Google Shape;77;p6">
            <a:extLst>
              <a:ext uri="{FF2B5EF4-FFF2-40B4-BE49-F238E27FC236}">
                <a16:creationId xmlns:a16="http://schemas.microsoft.com/office/drawing/2014/main" id="{6B4A579E-5611-D517-7BF9-4D0B04D79306}"/>
              </a:ext>
            </a:extLst>
          </p:cNvPr>
          <p:cNvGrpSpPr/>
          <p:nvPr/>
        </p:nvGrpSpPr>
        <p:grpSpPr>
          <a:xfrm>
            <a:off x="228600" y="430380"/>
            <a:ext cx="8687039" cy="237431"/>
            <a:chOff x="18025" y="276802"/>
            <a:chExt cx="9126000" cy="356128"/>
          </a:xfrm>
        </p:grpSpPr>
        <p:sp>
          <p:nvSpPr>
            <p:cNvPr id="8" name="Google Shape;78;p6">
              <a:extLst>
                <a:ext uri="{FF2B5EF4-FFF2-40B4-BE49-F238E27FC236}">
                  <a16:creationId xmlns:a16="http://schemas.microsoft.com/office/drawing/2014/main" id="{A4FB29AD-B476-4CC9-311D-516F6F5C429A}"/>
                </a:ext>
              </a:extLst>
            </p:cNvPr>
            <p:cNvSpPr/>
            <p:nvPr/>
          </p:nvSpPr>
          <p:spPr>
            <a:xfrm>
              <a:off x="18025" y="276802"/>
              <a:ext cx="9126000" cy="54300"/>
            </a:xfrm>
            <a:prstGeom prst="rect">
              <a:avLst/>
            </a:prstGeom>
            <a:solidFill>
              <a:srgbClr val="F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9;p6">
              <a:extLst>
                <a:ext uri="{FF2B5EF4-FFF2-40B4-BE49-F238E27FC236}">
                  <a16:creationId xmlns:a16="http://schemas.microsoft.com/office/drawing/2014/main" id="{0AE26C4F-1A48-5AC0-5C67-E74B30CD4A6C}"/>
                </a:ext>
              </a:extLst>
            </p:cNvPr>
            <p:cNvSpPr/>
            <p:nvPr/>
          </p:nvSpPr>
          <p:spPr>
            <a:xfrm>
              <a:off x="18025" y="433752"/>
              <a:ext cx="9126000" cy="54300"/>
            </a:xfrm>
            <a:prstGeom prst="rect">
              <a:avLst/>
            </a:prstGeom>
            <a:solidFill>
              <a:srgbClr val="7CA6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0;p6">
              <a:extLst>
                <a:ext uri="{FF2B5EF4-FFF2-40B4-BE49-F238E27FC236}">
                  <a16:creationId xmlns:a16="http://schemas.microsoft.com/office/drawing/2014/main" id="{B444A892-6493-7893-B1C3-547E876C0178}"/>
                </a:ext>
              </a:extLst>
            </p:cNvPr>
            <p:cNvSpPr/>
            <p:nvPr/>
          </p:nvSpPr>
          <p:spPr>
            <a:xfrm>
              <a:off x="18025" y="578630"/>
              <a:ext cx="9126000" cy="54300"/>
            </a:xfrm>
            <a:prstGeom prst="rect">
              <a:avLst/>
            </a:prstGeom>
            <a:solidFill>
              <a:srgbClr val="3767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Google Shape;59;p5">
            <a:extLst>
              <a:ext uri="{FF2B5EF4-FFF2-40B4-BE49-F238E27FC236}">
                <a16:creationId xmlns:a16="http://schemas.microsoft.com/office/drawing/2014/main" id="{8DD314C6-9D38-3FCD-AEC3-E914279FC09A}"/>
              </a:ext>
            </a:extLst>
          </p:cNvPr>
          <p:cNvSpPr/>
          <p:nvPr/>
        </p:nvSpPr>
        <p:spPr>
          <a:xfrm>
            <a:off x="4237437" y="218014"/>
            <a:ext cx="669125" cy="634010"/>
          </a:xfrm>
          <a:prstGeom prst="ellipse">
            <a:avLst/>
          </a:prstGeom>
          <a:solidFill>
            <a:schemeClr val="tx1"/>
          </a:solidFill>
          <a:ln w="28575" cap="flat" cmpd="sng">
            <a:solidFill>
              <a:srgbClr val="7CA6DC"/>
            </a:solidFill>
            <a:prstDash val="solid"/>
            <a:round/>
            <a:headEnd type="none" w="sm" len="sm"/>
            <a:tailEnd type="none" w="sm" len="sm"/>
          </a:ln>
        </p:spPr>
        <p:txBody>
          <a:bodyPr spcFirstLastPara="1" wrap="square" lIns="0" tIns="0" rIns="0" bIns="0" anchor="ctr" anchorCtr="0">
            <a:noAutofit/>
          </a:bodyPr>
          <a:lstStyle/>
          <a:p>
            <a:pPr marL="0" lvl="0" indent="0" algn="ctr" rtl="0">
              <a:lnSpc>
                <a:spcPct val="110000"/>
              </a:lnSpc>
              <a:spcBef>
                <a:spcPts val="0"/>
              </a:spcBef>
              <a:spcAft>
                <a:spcPts val="0"/>
              </a:spcAft>
              <a:buNone/>
            </a:pPr>
            <a:r>
              <a:rPr lang="en" sz="3000" b="1" i="0" dirty="0">
                <a:solidFill>
                  <a:schemeClr val="lt1"/>
                </a:solidFill>
                <a:latin typeface="Source Sans Pro" panose="020B0503030403020204" pitchFamily="34" charset="0"/>
                <a:ea typeface="Source Sans Pro"/>
                <a:cs typeface="Source Sans Pro"/>
                <a:sym typeface="Source Sans Pro"/>
              </a:rPr>
              <a:t>3</a:t>
            </a:r>
            <a:endParaRPr sz="3000" b="1" i="0" dirty="0">
              <a:solidFill>
                <a:schemeClr val="lt1"/>
              </a:solidFill>
              <a:latin typeface="Source Sans Pro" panose="020B0503030403020204" pitchFamily="34" charset="0"/>
              <a:ea typeface="Source Sans Pro"/>
              <a:cs typeface="Source Sans Pro"/>
              <a:sym typeface="Source Sans Pro"/>
            </a:endParaRPr>
          </a:p>
        </p:txBody>
      </p:sp>
    </p:spTree>
    <p:extLst>
      <p:ext uri="{BB962C8B-B14F-4D97-AF65-F5344CB8AC3E}">
        <p14:creationId xmlns:p14="http://schemas.microsoft.com/office/powerpoint/2010/main" val="37464281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5" name="Picture 4">
            <a:extLst>
              <a:ext uri="{FF2B5EF4-FFF2-40B4-BE49-F238E27FC236}">
                <a16:creationId xmlns:a16="http://schemas.microsoft.com/office/drawing/2014/main" id="{69DC43F2-C3B8-B483-828F-F0027E134FBF}"/>
              </a:ext>
            </a:extLst>
          </p:cNvPr>
          <p:cNvPicPr>
            <a:picLocks noChangeAspect="1"/>
          </p:cNvPicPr>
          <p:nvPr/>
        </p:nvPicPr>
        <p:blipFill>
          <a:blip r:embed="rId3"/>
          <a:stretch>
            <a:fillRect/>
          </a:stretch>
        </p:blipFill>
        <p:spPr>
          <a:xfrm>
            <a:off x="0" y="330197"/>
            <a:ext cx="9144000" cy="4483107"/>
          </a:xfrm>
          <a:prstGeom prst="rect">
            <a:avLst/>
          </a:prstGeom>
        </p:spPr>
      </p:pic>
      <p:sp>
        <p:nvSpPr>
          <p:cNvPr id="4" name="Oval 3">
            <a:extLst>
              <a:ext uri="{FF2B5EF4-FFF2-40B4-BE49-F238E27FC236}">
                <a16:creationId xmlns:a16="http://schemas.microsoft.com/office/drawing/2014/main" id="{ADDB7ECD-23AD-4A46-2A17-F65E652D9DF0}"/>
              </a:ext>
            </a:extLst>
          </p:cNvPr>
          <p:cNvSpPr/>
          <p:nvPr/>
        </p:nvSpPr>
        <p:spPr>
          <a:xfrm>
            <a:off x="1149723" y="1169895"/>
            <a:ext cx="833718" cy="2420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314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5" name="Picture 4">
            <a:extLst>
              <a:ext uri="{FF2B5EF4-FFF2-40B4-BE49-F238E27FC236}">
                <a16:creationId xmlns:a16="http://schemas.microsoft.com/office/drawing/2014/main" id="{709A1336-737C-AED7-DEEE-D464CAA08AFF}"/>
              </a:ext>
            </a:extLst>
          </p:cNvPr>
          <p:cNvPicPr>
            <a:picLocks noChangeAspect="1"/>
          </p:cNvPicPr>
          <p:nvPr/>
        </p:nvPicPr>
        <p:blipFill>
          <a:blip r:embed="rId3"/>
          <a:stretch>
            <a:fillRect/>
          </a:stretch>
        </p:blipFill>
        <p:spPr>
          <a:xfrm>
            <a:off x="0" y="654230"/>
            <a:ext cx="9144000" cy="3835042"/>
          </a:xfrm>
          <a:prstGeom prst="rect">
            <a:avLst/>
          </a:prstGeom>
        </p:spPr>
      </p:pic>
      <p:sp>
        <p:nvSpPr>
          <p:cNvPr id="4" name="Oval 3">
            <a:extLst>
              <a:ext uri="{FF2B5EF4-FFF2-40B4-BE49-F238E27FC236}">
                <a16:creationId xmlns:a16="http://schemas.microsoft.com/office/drawing/2014/main" id="{ADDB7ECD-23AD-4A46-2A17-F65E652D9DF0}"/>
              </a:ext>
            </a:extLst>
          </p:cNvPr>
          <p:cNvSpPr/>
          <p:nvPr/>
        </p:nvSpPr>
        <p:spPr>
          <a:xfrm>
            <a:off x="739588" y="3825689"/>
            <a:ext cx="833718" cy="2420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94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32"/>
          <p:cNvSpPr txBox="1">
            <a:spLocks noGrp="1"/>
          </p:cNvSpPr>
          <p:nvPr>
            <p:ph type="title"/>
          </p:nvPr>
        </p:nvSpPr>
        <p:spPr>
          <a:xfrm>
            <a:off x="228450" y="319879"/>
            <a:ext cx="8687100" cy="498598"/>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3600" dirty="0">
                <a:solidFill>
                  <a:schemeClr val="dk1"/>
                </a:solidFill>
                <a:latin typeface="Source Sans Pro"/>
                <a:ea typeface="Source Sans Pro"/>
                <a:cs typeface="Source Sans Pro"/>
                <a:sym typeface="Source Sans Pro"/>
              </a:rPr>
              <a:t>Is CAST right for you?</a:t>
            </a:r>
            <a:endParaRPr dirty="0"/>
          </a:p>
        </p:txBody>
      </p:sp>
      <p:sp>
        <p:nvSpPr>
          <p:cNvPr id="369" name="Google Shape;369;p32"/>
          <p:cNvSpPr txBox="1">
            <a:spLocks noGrp="1"/>
          </p:cNvSpPr>
          <p:nvPr>
            <p:ph type="body" idx="1"/>
          </p:nvPr>
        </p:nvSpPr>
        <p:spPr>
          <a:xfrm>
            <a:off x="228450" y="902100"/>
            <a:ext cx="8687100" cy="3339300"/>
          </a:xfrm>
          <a:prstGeom prst="rect">
            <a:avLst/>
          </a:prstGeom>
        </p:spPr>
        <p:txBody>
          <a:bodyPr spcFirstLastPara="1" wrap="square" lIns="0" tIns="0" rIns="0" bIns="0" anchor="t" anchorCtr="0">
            <a:noAutofit/>
          </a:bodyPr>
          <a:lstStyle/>
          <a:p>
            <a:pPr marL="0" lvl="0" indent="0" algn="l" rtl="0">
              <a:spcBef>
                <a:spcPts val="600"/>
              </a:spcBef>
              <a:spcAft>
                <a:spcPts val="600"/>
              </a:spcAft>
              <a:buNone/>
            </a:pPr>
            <a:r>
              <a:rPr lang="en-US" sz="1600" b="1" dirty="0">
                <a:solidFill>
                  <a:schemeClr val="dk1"/>
                </a:solidFill>
                <a:latin typeface="Source Sans Pro"/>
                <a:ea typeface="Source Sans Pro"/>
                <a:cs typeface="Source Sans Pro"/>
                <a:sym typeface="Source Sans Pro"/>
              </a:rPr>
              <a:t>Geography</a:t>
            </a:r>
            <a:r>
              <a:rPr lang="en-US" sz="1600" dirty="0">
                <a:solidFill>
                  <a:schemeClr val="dk1"/>
                </a:solidFill>
                <a:latin typeface="Source Sans Pro"/>
                <a:ea typeface="Source Sans Pro"/>
                <a:cs typeface="Source Sans Pro"/>
                <a:sym typeface="Source Sans Pro"/>
              </a:rPr>
              <a:t>: Working in a state that drains to the Chesapeake Bay</a:t>
            </a:r>
          </a:p>
          <a:p>
            <a:pPr marL="0" lvl="0" indent="0" algn="l" rtl="0">
              <a:spcBef>
                <a:spcPts val="600"/>
              </a:spcBef>
              <a:spcAft>
                <a:spcPts val="600"/>
              </a:spcAft>
              <a:buNone/>
            </a:pPr>
            <a:r>
              <a:rPr lang="en-US" sz="1600" b="1" dirty="0">
                <a:solidFill>
                  <a:schemeClr val="dk1"/>
                </a:solidFill>
              </a:rPr>
              <a:t>Time period</a:t>
            </a:r>
            <a:r>
              <a:rPr lang="en-US" sz="1600" dirty="0">
                <a:solidFill>
                  <a:schemeClr val="dk1"/>
                </a:solidFill>
              </a:rPr>
              <a:t>: Land use is available for 1985 to 2025. BMP history is available for 1985 to the present(</a:t>
            </a:r>
            <a:r>
              <a:rPr lang="en-US" sz="1600" dirty="0" err="1">
                <a:solidFill>
                  <a:schemeClr val="dk1"/>
                </a:solidFill>
              </a:rPr>
              <a:t>ish</a:t>
            </a:r>
            <a:r>
              <a:rPr lang="en-US" sz="1600" dirty="0">
                <a:solidFill>
                  <a:schemeClr val="dk1"/>
                </a:solidFill>
              </a:rPr>
              <a:t>)</a:t>
            </a:r>
          </a:p>
          <a:p>
            <a:pPr marL="0" lvl="0" indent="0" algn="l" rtl="0">
              <a:spcBef>
                <a:spcPts val="600"/>
              </a:spcBef>
              <a:spcAft>
                <a:spcPts val="600"/>
              </a:spcAft>
              <a:buNone/>
            </a:pPr>
            <a:r>
              <a:rPr lang="en-US" sz="1600" b="1" dirty="0">
                <a:solidFill>
                  <a:schemeClr val="dk1"/>
                </a:solidFill>
                <a:latin typeface="Source Sans Pro"/>
                <a:ea typeface="Source Sans Pro"/>
                <a:cs typeface="Source Sans Pro"/>
                <a:sym typeface="Source Sans Pro"/>
              </a:rPr>
              <a:t>Sca</a:t>
            </a:r>
            <a:r>
              <a:rPr lang="en-US" sz="1600" b="1" dirty="0">
                <a:solidFill>
                  <a:schemeClr val="dk1"/>
                </a:solidFill>
              </a:rPr>
              <a:t>le</a:t>
            </a:r>
            <a:r>
              <a:rPr lang="en-US" sz="1600" dirty="0">
                <a:solidFill>
                  <a:schemeClr val="dk1"/>
                </a:solidFill>
              </a:rPr>
              <a:t>: County, project, state, watersheds of various sizes from the Chesapeake Bay watershed down to HUC-12s</a:t>
            </a:r>
          </a:p>
          <a:p>
            <a:pPr marL="0" lvl="0" indent="0" algn="l" rtl="0">
              <a:spcBef>
                <a:spcPts val="600"/>
              </a:spcBef>
              <a:spcAft>
                <a:spcPts val="600"/>
              </a:spcAft>
              <a:buNone/>
            </a:pPr>
            <a:r>
              <a:rPr lang="en-US" sz="1600" b="1" dirty="0">
                <a:solidFill>
                  <a:schemeClr val="dk1"/>
                </a:solidFill>
                <a:latin typeface="Source Sans Pro"/>
                <a:ea typeface="Source Sans Pro"/>
                <a:cs typeface="Source Sans Pro"/>
                <a:sym typeface="Source Sans Pro"/>
              </a:rPr>
              <a:t>Runoff concerns</a:t>
            </a:r>
            <a:r>
              <a:rPr lang="en-US" sz="1600" dirty="0">
                <a:solidFill>
                  <a:schemeClr val="dk1"/>
                </a:solidFill>
                <a:latin typeface="Source Sans Pro"/>
                <a:ea typeface="Source Sans Pro"/>
                <a:cs typeface="Source Sans Pro"/>
                <a:sym typeface="Source Sans Pro"/>
              </a:rPr>
              <a:t>: Total nitrogen, total phosphorus, and total suspended sediment</a:t>
            </a:r>
          </a:p>
          <a:p>
            <a:pPr marL="0" lvl="0" indent="0" algn="l" rtl="0">
              <a:spcBef>
                <a:spcPts val="600"/>
              </a:spcBef>
              <a:spcAft>
                <a:spcPts val="600"/>
              </a:spcAft>
              <a:buNone/>
            </a:pPr>
            <a:r>
              <a:rPr lang="en-US" sz="1600" b="1" dirty="0">
                <a:solidFill>
                  <a:schemeClr val="dk1"/>
                </a:solidFill>
              </a:rPr>
              <a:t>Benefits</a:t>
            </a:r>
            <a:r>
              <a:rPr lang="en-US" sz="1600" dirty="0">
                <a:solidFill>
                  <a:schemeClr val="dk1"/>
                </a:solidFill>
              </a:rPr>
              <a:t>:</a:t>
            </a:r>
            <a:endParaRPr sz="1600" dirty="0">
              <a:solidFill>
                <a:schemeClr val="dk1"/>
              </a:solidFill>
              <a:latin typeface="Source Sans Pro"/>
              <a:ea typeface="Source Sans Pro"/>
              <a:cs typeface="Source Sans Pro"/>
              <a:sym typeface="Source Sans Pro"/>
            </a:endParaRPr>
          </a:p>
          <a:p>
            <a:pPr lvl="0" algn="l" rtl="0">
              <a:spcBef>
                <a:spcPts val="600"/>
              </a:spcBef>
              <a:spcAft>
                <a:spcPts val="600"/>
              </a:spcAft>
              <a:buClr>
                <a:schemeClr val="dk1"/>
              </a:buClr>
              <a:buSzPts val="3000"/>
              <a:buFont typeface="Arial" panose="020B0604020202020204" pitchFamily="34" charset="0"/>
              <a:buChar char="•"/>
            </a:pPr>
            <a:r>
              <a:rPr lang="en-US" sz="1600" dirty="0">
                <a:solidFill>
                  <a:schemeClr val="dk1"/>
                </a:solidFill>
                <a:latin typeface="Source Sans Pro"/>
                <a:ea typeface="Source Sans Pro"/>
                <a:cs typeface="Source Sans Pro"/>
                <a:sym typeface="Source Sans Pro"/>
              </a:rPr>
              <a:t>No need to download or maintain any special software</a:t>
            </a:r>
            <a:endParaRPr sz="1600" dirty="0">
              <a:solidFill>
                <a:schemeClr val="dk1"/>
              </a:solidFill>
              <a:latin typeface="Source Sans Pro"/>
              <a:ea typeface="Source Sans Pro"/>
              <a:cs typeface="Source Sans Pro"/>
              <a:sym typeface="Source Sans Pro"/>
            </a:endParaRPr>
          </a:p>
          <a:p>
            <a:pPr lvl="0" algn="l" rtl="0">
              <a:spcBef>
                <a:spcPts val="600"/>
              </a:spcBef>
              <a:spcAft>
                <a:spcPts val="600"/>
              </a:spcAft>
              <a:buClr>
                <a:schemeClr val="dk1"/>
              </a:buClr>
              <a:buSzPts val="3000"/>
              <a:buFont typeface="Arial" panose="020B0604020202020204" pitchFamily="34" charset="0"/>
              <a:buChar char="•"/>
            </a:pPr>
            <a:r>
              <a:rPr lang="en-US" sz="1600" dirty="0">
                <a:solidFill>
                  <a:schemeClr val="dk1"/>
                </a:solidFill>
                <a:latin typeface="Source Sans Pro"/>
                <a:ea typeface="Source Sans Pro"/>
                <a:cs typeface="Source Sans Pro"/>
                <a:sym typeface="Source Sans Pro"/>
              </a:rPr>
              <a:t>Free</a:t>
            </a:r>
            <a:endParaRPr sz="1600" dirty="0">
              <a:solidFill>
                <a:schemeClr val="dk1"/>
              </a:solidFill>
              <a:latin typeface="Source Sans Pro"/>
              <a:ea typeface="Source Sans Pro"/>
              <a:cs typeface="Source Sans Pro"/>
              <a:sym typeface="Source Sans Pro"/>
            </a:endParaRPr>
          </a:p>
          <a:p>
            <a:pPr lvl="0" algn="l" rtl="0">
              <a:spcBef>
                <a:spcPts val="600"/>
              </a:spcBef>
              <a:spcAft>
                <a:spcPts val="600"/>
              </a:spcAft>
              <a:buClr>
                <a:schemeClr val="dk1"/>
              </a:buClr>
              <a:buSzPts val="3000"/>
              <a:buFont typeface="Arial" panose="020B0604020202020204" pitchFamily="34" charset="0"/>
              <a:buChar char="•"/>
            </a:pPr>
            <a:r>
              <a:rPr lang="en" sz="1600" dirty="0">
                <a:solidFill>
                  <a:schemeClr val="dk1"/>
                </a:solidFill>
                <a:latin typeface="Source Sans Pro"/>
                <a:ea typeface="Source Sans Pro"/>
                <a:cs typeface="Source Sans Pro"/>
                <a:sym typeface="Source Sans Pro"/>
              </a:rPr>
              <a:t>Official tool used by the Chesapeake Bay Program for evaluating the Bay TMDL, which is why it was originally developed in 2011</a:t>
            </a:r>
            <a:endParaRPr sz="1600" dirty="0"/>
          </a:p>
        </p:txBody>
      </p:sp>
      <p:sp>
        <p:nvSpPr>
          <p:cNvPr id="4" name="Slide Number Placeholder 1">
            <a:extLst>
              <a:ext uri="{FF2B5EF4-FFF2-40B4-BE49-F238E27FC236}">
                <a16:creationId xmlns:a16="http://schemas.microsoft.com/office/drawing/2014/main" id="{1C9A65DB-1BCC-30A8-A0A1-54A5220C3678}"/>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6</a:t>
            </a:fld>
            <a:endParaRPr lang="en" dirty="0"/>
          </a:p>
        </p:txBody>
      </p:sp>
      <p:grpSp>
        <p:nvGrpSpPr>
          <p:cNvPr id="5" name="Google Shape;53;p5">
            <a:extLst>
              <a:ext uri="{FF2B5EF4-FFF2-40B4-BE49-F238E27FC236}">
                <a16:creationId xmlns:a16="http://schemas.microsoft.com/office/drawing/2014/main" id="{84DDF5BB-B6F6-1ADE-6970-19C24DAFB5A9}"/>
              </a:ext>
            </a:extLst>
          </p:cNvPr>
          <p:cNvGrpSpPr/>
          <p:nvPr/>
        </p:nvGrpSpPr>
        <p:grpSpPr>
          <a:xfrm>
            <a:off x="4572000" y="450462"/>
            <a:ext cx="4343550" cy="237431"/>
            <a:chOff x="18025" y="276802"/>
            <a:chExt cx="9126000" cy="356128"/>
          </a:xfrm>
        </p:grpSpPr>
        <p:sp>
          <p:nvSpPr>
            <p:cNvPr id="6" name="Google Shape;54;p5">
              <a:extLst>
                <a:ext uri="{FF2B5EF4-FFF2-40B4-BE49-F238E27FC236}">
                  <a16:creationId xmlns:a16="http://schemas.microsoft.com/office/drawing/2014/main" id="{85A2269C-B7D0-9DA7-A2D5-755505EA9346}"/>
                </a:ext>
              </a:extLst>
            </p:cNvPr>
            <p:cNvSpPr/>
            <p:nvPr/>
          </p:nvSpPr>
          <p:spPr>
            <a:xfrm>
              <a:off x="18025" y="276802"/>
              <a:ext cx="9126000" cy="54300"/>
            </a:xfrm>
            <a:prstGeom prst="rect">
              <a:avLst/>
            </a:prstGeom>
            <a:solidFill>
              <a:srgbClr val="F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5;p5">
              <a:extLst>
                <a:ext uri="{FF2B5EF4-FFF2-40B4-BE49-F238E27FC236}">
                  <a16:creationId xmlns:a16="http://schemas.microsoft.com/office/drawing/2014/main" id="{18B927AD-D161-58C2-EAD2-540706B055CD}"/>
                </a:ext>
              </a:extLst>
            </p:cNvPr>
            <p:cNvSpPr/>
            <p:nvPr/>
          </p:nvSpPr>
          <p:spPr>
            <a:xfrm>
              <a:off x="18025" y="433752"/>
              <a:ext cx="9126000" cy="54300"/>
            </a:xfrm>
            <a:prstGeom prst="rect">
              <a:avLst/>
            </a:prstGeom>
            <a:solidFill>
              <a:srgbClr val="7CA6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6;p5">
              <a:extLst>
                <a:ext uri="{FF2B5EF4-FFF2-40B4-BE49-F238E27FC236}">
                  <a16:creationId xmlns:a16="http://schemas.microsoft.com/office/drawing/2014/main" id="{16FD4C2E-C316-101A-21FD-860A7CCA4741}"/>
                </a:ext>
              </a:extLst>
            </p:cNvPr>
            <p:cNvSpPr/>
            <p:nvPr/>
          </p:nvSpPr>
          <p:spPr>
            <a:xfrm>
              <a:off x="18025" y="578630"/>
              <a:ext cx="9126000" cy="54300"/>
            </a:xfrm>
            <a:prstGeom prst="rect">
              <a:avLst/>
            </a:prstGeom>
            <a:solidFill>
              <a:srgbClr val="3767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8" name="Picture 7">
            <a:extLst>
              <a:ext uri="{FF2B5EF4-FFF2-40B4-BE49-F238E27FC236}">
                <a16:creationId xmlns:a16="http://schemas.microsoft.com/office/drawing/2014/main" id="{D179B91F-B001-27A7-5A71-10BEAE0D3FE0}"/>
              </a:ext>
            </a:extLst>
          </p:cNvPr>
          <p:cNvPicPr>
            <a:picLocks noChangeAspect="1"/>
          </p:cNvPicPr>
          <p:nvPr/>
        </p:nvPicPr>
        <p:blipFill>
          <a:blip r:embed="rId3"/>
          <a:stretch>
            <a:fillRect/>
          </a:stretch>
        </p:blipFill>
        <p:spPr>
          <a:xfrm>
            <a:off x="0" y="658611"/>
            <a:ext cx="9144000" cy="3826280"/>
          </a:xfrm>
          <a:prstGeom prst="rect">
            <a:avLst/>
          </a:prstGeom>
        </p:spPr>
      </p:pic>
      <p:sp>
        <p:nvSpPr>
          <p:cNvPr id="4" name="Speech Bubble: Rectangle 3">
            <a:extLst>
              <a:ext uri="{FF2B5EF4-FFF2-40B4-BE49-F238E27FC236}">
                <a16:creationId xmlns:a16="http://schemas.microsoft.com/office/drawing/2014/main" id="{53FBCFDB-3AA6-47FB-8408-BC6D4C154C7E}"/>
              </a:ext>
            </a:extLst>
          </p:cNvPr>
          <p:cNvSpPr/>
          <p:nvPr/>
        </p:nvSpPr>
        <p:spPr>
          <a:xfrm>
            <a:off x="1089209" y="174812"/>
            <a:ext cx="2003615" cy="822453"/>
          </a:xfrm>
          <a:prstGeom prst="wedgeRectCallout">
            <a:avLst>
              <a:gd name="adj1" fmla="val -14458"/>
              <a:gd name="adj2" fmla="val 151787"/>
            </a:avLst>
          </a:prstGeom>
          <a:solidFill>
            <a:srgbClr val="3767A4"/>
          </a:solidFill>
          <a:ln>
            <a:solidFill>
              <a:srgbClr val="3767A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Click the legend to select/deselect N or P at EOS or EOT</a:t>
            </a:r>
          </a:p>
        </p:txBody>
      </p:sp>
      <p:sp>
        <p:nvSpPr>
          <p:cNvPr id="5" name="Speech Bubble: Rectangle 4">
            <a:extLst>
              <a:ext uri="{FF2B5EF4-FFF2-40B4-BE49-F238E27FC236}">
                <a16:creationId xmlns:a16="http://schemas.microsoft.com/office/drawing/2014/main" id="{65373775-95CB-8D7F-2708-F9ECCABEA43E}"/>
              </a:ext>
            </a:extLst>
          </p:cNvPr>
          <p:cNvSpPr/>
          <p:nvPr/>
        </p:nvSpPr>
        <p:spPr>
          <a:xfrm>
            <a:off x="3852580" y="2380130"/>
            <a:ext cx="1943103" cy="1109382"/>
          </a:xfrm>
          <a:prstGeom prst="wedgeRectCallout">
            <a:avLst>
              <a:gd name="adj1" fmla="val -63322"/>
              <a:gd name="adj2" fmla="val -55822"/>
            </a:avLst>
          </a:prstGeom>
          <a:solidFill>
            <a:srgbClr val="3767A4"/>
          </a:solidFill>
          <a:ln>
            <a:solidFill>
              <a:srgbClr val="3767A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Hover your mouse over the bars in the graph to see exact loads</a:t>
            </a:r>
          </a:p>
        </p:txBody>
      </p:sp>
    </p:spTree>
    <p:extLst>
      <p:ext uri="{BB962C8B-B14F-4D97-AF65-F5344CB8AC3E}">
        <p14:creationId xmlns:p14="http://schemas.microsoft.com/office/powerpoint/2010/main" val="267094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3" name="Picture 2">
            <a:extLst>
              <a:ext uri="{FF2B5EF4-FFF2-40B4-BE49-F238E27FC236}">
                <a16:creationId xmlns:a16="http://schemas.microsoft.com/office/drawing/2014/main" id="{E8C1E685-2370-5C8D-357B-57BB3867CCD5}"/>
              </a:ext>
            </a:extLst>
          </p:cNvPr>
          <p:cNvPicPr>
            <a:picLocks noChangeAspect="1"/>
          </p:cNvPicPr>
          <p:nvPr/>
        </p:nvPicPr>
        <p:blipFill>
          <a:blip r:embed="rId3"/>
          <a:stretch>
            <a:fillRect/>
          </a:stretch>
        </p:blipFill>
        <p:spPr>
          <a:xfrm>
            <a:off x="0" y="339864"/>
            <a:ext cx="9144000" cy="4463773"/>
          </a:xfrm>
          <a:prstGeom prst="rect">
            <a:avLst/>
          </a:prstGeom>
        </p:spPr>
      </p:pic>
      <p:sp>
        <p:nvSpPr>
          <p:cNvPr id="4" name="Oval 3">
            <a:extLst>
              <a:ext uri="{FF2B5EF4-FFF2-40B4-BE49-F238E27FC236}">
                <a16:creationId xmlns:a16="http://schemas.microsoft.com/office/drawing/2014/main" id="{ADDB7ECD-23AD-4A46-2A17-F65E652D9DF0}"/>
              </a:ext>
            </a:extLst>
          </p:cNvPr>
          <p:cNvSpPr/>
          <p:nvPr/>
        </p:nvSpPr>
        <p:spPr>
          <a:xfrm>
            <a:off x="1344705" y="1136277"/>
            <a:ext cx="833718" cy="2420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2125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8" name="Google Shape;468;p43"/>
          <p:cNvSpPr txBox="1">
            <a:spLocks noGrp="1"/>
          </p:cNvSpPr>
          <p:nvPr>
            <p:ph type="body" idx="2"/>
          </p:nvPr>
        </p:nvSpPr>
        <p:spPr>
          <a:xfrm>
            <a:off x="242900" y="1266825"/>
            <a:ext cx="8396835" cy="2621400"/>
          </a:xfrm>
          <a:prstGeom prst="rect">
            <a:avLst/>
          </a:prstGeom>
        </p:spPr>
        <p:txBody>
          <a:bodyPr spcFirstLastPara="1" vert="horz" wrap="square" lIns="0" tIns="0" rIns="0" bIns="0" rtlCol="0" anchor="t" anchorCtr="0">
            <a:noAutofit/>
          </a:bodyPr>
          <a:lstStyle/>
          <a:p>
            <a:r>
              <a:rPr lang="en-US" sz="2000" dirty="0">
                <a:solidFill>
                  <a:schemeClr val="dk1"/>
                </a:solidFill>
              </a:rPr>
              <a:t>Atmospheric Deposition Report</a:t>
            </a:r>
            <a:endParaRPr sz="2000" dirty="0"/>
          </a:p>
          <a:p>
            <a:r>
              <a:rPr lang="en-US" sz="2000" dirty="0"/>
              <a:t>Base Conditions Report</a:t>
            </a:r>
            <a:endParaRPr sz="2000" dirty="0"/>
          </a:p>
          <a:p>
            <a:r>
              <a:rPr lang="en-US" sz="2000" dirty="0">
                <a:solidFill>
                  <a:schemeClr val="dk1"/>
                </a:solidFill>
              </a:rPr>
              <a:t>BMP Input Files</a:t>
            </a:r>
            <a:endParaRPr sz="2000" dirty="0"/>
          </a:p>
          <a:p>
            <a:r>
              <a:rPr lang="en-US" sz="2000" dirty="0">
                <a:solidFill>
                  <a:schemeClr val="dk1"/>
                </a:solidFill>
              </a:rPr>
              <a:t>BMP Submitted vs. Credited Report</a:t>
            </a:r>
          </a:p>
          <a:p>
            <a:r>
              <a:rPr lang="en-US" sz="2000" dirty="0">
                <a:solidFill>
                  <a:schemeClr val="dk1"/>
                </a:solidFill>
              </a:rPr>
              <a:t>BMP Summary Report</a:t>
            </a:r>
            <a:endParaRPr sz="2000" dirty="0">
              <a:solidFill>
                <a:schemeClr val="dk1"/>
              </a:solidFill>
            </a:endParaRPr>
          </a:p>
          <a:p>
            <a:pPr>
              <a:buClr>
                <a:schemeClr val="dk1"/>
              </a:buClr>
            </a:pPr>
            <a:r>
              <a:rPr lang="en-US" sz="2000" dirty="0">
                <a:solidFill>
                  <a:schemeClr val="dk1"/>
                </a:solidFill>
              </a:rPr>
              <a:t>Loads Per Unit</a:t>
            </a:r>
            <a:endParaRPr sz="2000" dirty="0">
              <a:solidFill>
                <a:schemeClr val="dk1"/>
              </a:solidFill>
            </a:endParaRPr>
          </a:p>
          <a:p>
            <a:pPr>
              <a:buClr>
                <a:schemeClr val="dk1"/>
              </a:buClr>
            </a:pPr>
            <a:r>
              <a:rPr lang="en-US" sz="2000" dirty="0">
                <a:solidFill>
                  <a:schemeClr val="dk1"/>
                </a:solidFill>
              </a:rPr>
              <a:t>Loads Report</a:t>
            </a:r>
            <a:endParaRPr sz="2000" dirty="0">
              <a:solidFill>
                <a:schemeClr val="dk1"/>
              </a:solidFill>
            </a:endParaRPr>
          </a:p>
          <a:p>
            <a:pPr>
              <a:buClr>
                <a:schemeClr val="dk1"/>
              </a:buClr>
            </a:pPr>
            <a:r>
              <a:rPr lang="en-US" sz="2000" dirty="0">
                <a:solidFill>
                  <a:schemeClr val="dk1"/>
                </a:solidFill>
              </a:rPr>
              <a:t>Quick Results Report</a:t>
            </a:r>
            <a:endParaRPr sz="2000" dirty="0">
              <a:solidFill>
                <a:schemeClr val="dk1"/>
              </a:solidFill>
            </a:endParaRPr>
          </a:p>
          <a:p>
            <a:pPr>
              <a:buClr>
                <a:schemeClr val="dk1"/>
              </a:buClr>
            </a:pPr>
            <a:r>
              <a:rPr lang="en-US" sz="2000" dirty="0">
                <a:solidFill>
                  <a:schemeClr val="dk1"/>
                </a:solidFill>
              </a:rPr>
              <a:t>Wastewater Report</a:t>
            </a:r>
            <a:endParaRPr sz="2000" dirty="0">
              <a:solidFill>
                <a:schemeClr val="dk1"/>
              </a:solidFill>
            </a:endParaRPr>
          </a:p>
        </p:txBody>
      </p:sp>
      <p:sp>
        <p:nvSpPr>
          <p:cNvPr id="469" name="Google Shape;469;p43"/>
          <p:cNvSpPr txBox="1">
            <a:spLocks noGrp="1"/>
          </p:cNvSpPr>
          <p:nvPr>
            <p:ph type="title"/>
          </p:nvPr>
        </p:nvSpPr>
        <p:spPr>
          <a:xfrm>
            <a:off x="179175" y="211750"/>
            <a:ext cx="1654800" cy="674700"/>
          </a:xfrm>
          <a:prstGeom prst="rect">
            <a:avLst/>
          </a:prstGeom>
        </p:spPr>
        <p:txBody>
          <a:bodyPr spcFirstLastPara="1" vert="horz" wrap="square" lIns="0" tIns="0" rIns="0" bIns="0" rtlCol="0" anchor="t" anchorCtr="0">
            <a:noAutofit/>
          </a:bodyPr>
          <a:lstStyle/>
          <a:p>
            <a:r>
              <a:rPr lang="en" dirty="0"/>
              <a:t>Reports</a:t>
            </a:r>
            <a:endParaRPr dirty="0"/>
          </a:p>
        </p:txBody>
      </p:sp>
      <p:sp>
        <p:nvSpPr>
          <p:cNvPr id="7" name="Oval 6">
            <a:extLst>
              <a:ext uri="{FF2B5EF4-FFF2-40B4-BE49-F238E27FC236}">
                <a16:creationId xmlns:a16="http://schemas.microsoft.com/office/drawing/2014/main" id="{C4B18D14-97C0-9481-CECE-EC7D6A65A9D8}"/>
              </a:ext>
            </a:extLst>
          </p:cNvPr>
          <p:cNvSpPr/>
          <p:nvPr/>
        </p:nvSpPr>
        <p:spPr>
          <a:xfrm>
            <a:off x="504265" y="2292725"/>
            <a:ext cx="2696134" cy="3765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5156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3" name="Picture 2">
            <a:extLst>
              <a:ext uri="{FF2B5EF4-FFF2-40B4-BE49-F238E27FC236}">
                <a16:creationId xmlns:a16="http://schemas.microsoft.com/office/drawing/2014/main" id="{2FF74B40-104B-0A32-F9E5-4B27A9FF64E2}"/>
              </a:ext>
            </a:extLst>
          </p:cNvPr>
          <p:cNvPicPr>
            <a:picLocks noChangeAspect="1"/>
          </p:cNvPicPr>
          <p:nvPr/>
        </p:nvPicPr>
        <p:blipFill>
          <a:blip r:embed="rId3"/>
          <a:stretch>
            <a:fillRect/>
          </a:stretch>
        </p:blipFill>
        <p:spPr>
          <a:xfrm>
            <a:off x="0" y="456099"/>
            <a:ext cx="9144000" cy="4231304"/>
          </a:xfrm>
          <a:prstGeom prst="rect">
            <a:avLst/>
          </a:prstGeom>
        </p:spPr>
      </p:pic>
      <p:sp>
        <p:nvSpPr>
          <p:cNvPr id="4" name="Oval 3">
            <a:extLst>
              <a:ext uri="{FF2B5EF4-FFF2-40B4-BE49-F238E27FC236}">
                <a16:creationId xmlns:a16="http://schemas.microsoft.com/office/drawing/2014/main" id="{57DC6EE4-FF6E-C841-20B0-0FA06A1CE8B4}"/>
              </a:ext>
            </a:extLst>
          </p:cNvPr>
          <p:cNvSpPr/>
          <p:nvPr/>
        </p:nvSpPr>
        <p:spPr>
          <a:xfrm>
            <a:off x="416859" y="4369534"/>
            <a:ext cx="833718" cy="2420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0809F5FB-43E1-135C-AA2E-BA9A82AADD78}"/>
              </a:ext>
            </a:extLst>
          </p:cNvPr>
          <p:cNvSpPr/>
          <p:nvPr/>
        </p:nvSpPr>
        <p:spPr>
          <a:xfrm>
            <a:off x="979394" y="1173617"/>
            <a:ext cx="833718" cy="2420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262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5" name="Picture 4">
            <a:extLst>
              <a:ext uri="{FF2B5EF4-FFF2-40B4-BE49-F238E27FC236}">
                <a16:creationId xmlns:a16="http://schemas.microsoft.com/office/drawing/2014/main" id="{7ED17C50-9768-0F48-B686-DA81D315084B}"/>
              </a:ext>
            </a:extLst>
          </p:cNvPr>
          <p:cNvPicPr>
            <a:picLocks noChangeAspect="1"/>
          </p:cNvPicPr>
          <p:nvPr/>
        </p:nvPicPr>
        <p:blipFill>
          <a:blip r:embed="rId3"/>
          <a:stretch>
            <a:fillRect/>
          </a:stretch>
        </p:blipFill>
        <p:spPr>
          <a:xfrm>
            <a:off x="19050" y="250950"/>
            <a:ext cx="9144000" cy="4641600"/>
          </a:xfrm>
          <a:prstGeom prst="rect">
            <a:avLst/>
          </a:prstGeom>
        </p:spPr>
      </p:pic>
      <p:sp>
        <p:nvSpPr>
          <p:cNvPr id="4" name="Rectangle 3">
            <a:extLst>
              <a:ext uri="{FF2B5EF4-FFF2-40B4-BE49-F238E27FC236}">
                <a16:creationId xmlns:a16="http://schemas.microsoft.com/office/drawing/2014/main" id="{01C73265-6165-8096-36AC-25C299AA20A1}"/>
              </a:ext>
            </a:extLst>
          </p:cNvPr>
          <p:cNvSpPr/>
          <p:nvPr/>
        </p:nvSpPr>
        <p:spPr>
          <a:xfrm>
            <a:off x="2889249" y="1336889"/>
            <a:ext cx="2554621" cy="32421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082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5" name="Picture 4">
            <a:extLst>
              <a:ext uri="{FF2B5EF4-FFF2-40B4-BE49-F238E27FC236}">
                <a16:creationId xmlns:a16="http://schemas.microsoft.com/office/drawing/2014/main" id="{7ED17C50-9768-0F48-B686-DA81D315084B}"/>
              </a:ext>
            </a:extLst>
          </p:cNvPr>
          <p:cNvPicPr>
            <a:picLocks noChangeAspect="1"/>
          </p:cNvPicPr>
          <p:nvPr/>
        </p:nvPicPr>
        <p:blipFill>
          <a:blip r:embed="rId3"/>
          <a:stretch>
            <a:fillRect/>
          </a:stretch>
        </p:blipFill>
        <p:spPr>
          <a:xfrm>
            <a:off x="19050" y="250950"/>
            <a:ext cx="9144000" cy="4641600"/>
          </a:xfrm>
          <a:prstGeom prst="rect">
            <a:avLst/>
          </a:prstGeom>
        </p:spPr>
      </p:pic>
      <p:sp>
        <p:nvSpPr>
          <p:cNvPr id="8" name="Rectangle 7">
            <a:extLst>
              <a:ext uri="{FF2B5EF4-FFF2-40B4-BE49-F238E27FC236}">
                <a16:creationId xmlns:a16="http://schemas.microsoft.com/office/drawing/2014/main" id="{D82AEEA0-CB1E-C60E-9859-5BACE8B4C712}"/>
              </a:ext>
            </a:extLst>
          </p:cNvPr>
          <p:cNvSpPr/>
          <p:nvPr/>
        </p:nvSpPr>
        <p:spPr>
          <a:xfrm>
            <a:off x="99760" y="1725101"/>
            <a:ext cx="7860482" cy="941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DBCC63A-E566-B7D8-705E-AA3FFFEC8FC8}"/>
              </a:ext>
            </a:extLst>
          </p:cNvPr>
          <p:cNvSpPr/>
          <p:nvPr/>
        </p:nvSpPr>
        <p:spPr>
          <a:xfrm>
            <a:off x="95250" y="3324270"/>
            <a:ext cx="7860482" cy="941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E326F49-5777-9AAD-3AE9-C853DBB1BD69}"/>
              </a:ext>
            </a:extLst>
          </p:cNvPr>
          <p:cNvSpPr/>
          <p:nvPr/>
        </p:nvSpPr>
        <p:spPr>
          <a:xfrm>
            <a:off x="99760" y="2049484"/>
            <a:ext cx="7860482" cy="941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712E158-446A-DA6C-4E23-2C976586A62D}"/>
              </a:ext>
            </a:extLst>
          </p:cNvPr>
          <p:cNvSpPr/>
          <p:nvPr/>
        </p:nvSpPr>
        <p:spPr>
          <a:xfrm>
            <a:off x="99760" y="3153429"/>
            <a:ext cx="7860482" cy="941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549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8" name="Google Shape;468;p43"/>
          <p:cNvSpPr txBox="1">
            <a:spLocks noGrp="1"/>
          </p:cNvSpPr>
          <p:nvPr>
            <p:ph type="body" idx="2"/>
          </p:nvPr>
        </p:nvSpPr>
        <p:spPr>
          <a:xfrm>
            <a:off x="242900" y="1266825"/>
            <a:ext cx="8396835" cy="2621400"/>
          </a:xfrm>
          <a:prstGeom prst="rect">
            <a:avLst/>
          </a:prstGeom>
        </p:spPr>
        <p:txBody>
          <a:bodyPr spcFirstLastPara="1" vert="horz" wrap="square" lIns="0" tIns="0" rIns="0" bIns="0" rtlCol="0" anchor="t" anchorCtr="0">
            <a:noAutofit/>
          </a:bodyPr>
          <a:lstStyle/>
          <a:p>
            <a:r>
              <a:rPr lang="en-US" sz="2000" dirty="0">
                <a:solidFill>
                  <a:schemeClr val="dk1"/>
                </a:solidFill>
              </a:rPr>
              <a:t>Atmospheric Deposition Report</a:t>
            </a:r>
            <a:endParaRPr sz="2000" dirty="0"/>
          </a:p>
          <a:p>
            <a:r>
              <a:rPr lang="en-US" sz="2000" dirty="0"/>
              <a:t>Base Conditions Report</a:t>
            </a:r>
            <a:endParaRPr sz="2000" dirty="0"/>
          </a:p>
          <a:p>
            <a:r>
              <a:rPr lang="en-US" sz="2000" dirty="0">
                <a:solidFill>
                  <a:schemeClr val="dk1"/>
                </a:solidFill>
              </a:rPr>
              <a:t>BMP Input Files</a:t>
            </a:r>
            <a:endParaRPr sz="2000" dirty="0"/>
          </a:p>
          <a:p>
            <a:r>
              <a:rPr lang="en-US" sz="2000" dirty="0">
                <a:solidFill>
                  <a:schemeClr val="dk1"/>
                </a:solidFill>
              </a:rPr>
              <a:t>BMP Submitted vs. Credited Report</a:t>
            </a:r>
          </a:p>
          <a:p>
            <a:r>
              <a:rPr lang="en-US" sz="2000" dirty="0">
                <a:solidFill>
                  <a:schemeClr val="dk1"/>
                </a:solidFill>
              </a:rPr>
              <a:t>BMP Summary Report</a:t>
            </a:r>
            <a:endParaRPr sz="2000" dirty="0">
              <a:solidFill>
                <a:schemeClr val="dk1"/>
              </a:solidFill>
            </a:endParaRPr>
          </a:p>
          <a:p>
            <a:pPr>
              <a:buClr>
                <a:schemeClr val="dk1"/>
              </a:buClr>
            </a:pPr>
            <a:r>
              <a:rPr lang="en-US" sz="2000" dirty="0">
                <a:solidFill>
                  <a:schemeClr val="dk1"/>
                </a:solidFill>
              </a:rPr>
              <a:t>Loads Per Unit</a:t>
            </a:r>
            <a:endParaRPr sz="2000" dirty="0">
              <a:solidFill>
                <a:schemeClr val="dk1"/>
              </a:solidFill>
            </a:endParaRPr>
          </a:p>
          <a:p>
            <a:pPr>
              <a:buClr>
                <a:schemeClr val="dk1"/>
              </a:buClr>
            </a:pPr>
            <a:r>
              <a:rPr lang="en-US" sz="2000" dirty="0">
                <a:solidFill>
                  <a:schemeClr val="dk1"/>
                </a:solidFill>
              </a:rPr>
              <a:t>Loads Report</a:t>
            </a:r>
            <a:endParaRPr sz="2000" dirty="0">
              <a:solidFill>
                <a:schemeClr val="dk1"/>
              </a:solidFill>
            </a:endParaRPr>
          </a:p>
          <a:p>
            <a:pPr>
              <a:buClr>
                <a:schemeClr val="dk1"/>
              </a:buClr>
            </a:pPr>
            <a:r>
              <a:rPr lang="en-US" sz="2000" dirty="0">
                <a:solidFill>
                  <a:schemeClr val="dk1"/>
                </a:solidFill>
              </a:rPr>
              <a:t>Quick Results Report</a:t>
            </a:r>
            <a:endParaRPr sz="2000" dirty="0">
              <a:solidFill>
                <a:schemeClr val="dk1"/>
              </a:solidFill>
            </a:endParaRPr>
          </a:p>
          <a:p>
            <a:pPr>
              <a:buClr>
                <a:schemeClr val="dk1"/>
              </a:buClr>
            </a:pPr>
            <a:r>
              <a:rPr lang="en-US" sz="2000" dirty="0">
                <a:solidFill>
                  <a:schemeClr val="dk1"/>
                </a:solidFill>
              </a:rPr>
              <a:t>Wastewater Report</a:t>
            </a:r>
            <a:endParaRPr sz="2000" dirty="0">
              <a:solidFill>
                <a:schemeClr val="dk1"/>
              </a:solidFill>
            </a:endParaRPr>
          </a:p>
        </p:txBody>
      </p:sp>
      <p:sp>
        <p:nvSpPr>
          <p:cNvPr id="469" name="Google Shape;469;p43"/>
          <p:cNvSpPr txBox="1">
            <a:spLocks noGrp="1"/>
          </p:cNvSpPr>
          <p:nvPr>
            <p:ph type="title"/>
          </p:nvPr>
        </p:nvSpPr>
        <p:spPr>
          <a:xfrm>
            <a:off x="179175" y="211750"/>
            <a:ext cx="1654800" cy="674700"/>
          </a:xfrm>
          <a:prstGeom prst="rect">
            <a:avLst/>
          </a:prstGeom>
        </p:spPr>
        <p:txBody>
          <a:bodyPr spcFirstLastPara="1" vert="horz" wrap="square" lIns="0" tIns="0" rIns="0" bIns="0" rtlCol="0" anchor="t" anchorCtr="0">
            <a:noAutofit/>
          </a:bodyPr>
          <a:lstStyle/>
          <a:p>
            <a:r>
              <a:rPr lang="en" dirty="0"/>
              <a:t>Reports</a:t>
            </a:r>
            <a:endParaRPr dirty="0"/>
          </a:p>
        </p:txBody>
      </p:sp>
      <p:sp>
        <p:nvSpPr>
          <p:cNvPr id="7" name="Oval 6">
            <a:extLst>
              <a:ext uri="{FF2B5EF4-FFF2-40B4-BE49-F238E27FC236}">
                <a16:creationId xmlns:a16="http://schemas.microsoft.com/office/drawing/2014/main" id="{C4B18D14-97C0-9481-CECE-EC7D6A65A9D8}"/>
              </a:ext>
            </a:extLst>
          </p:cNvPr>
          <p:cNvSpPr/>
          <p:nvPr/>
        </p:nvSpPr>
        <p:spPr>
          <a:xfrm>
            <a:off x="504265" y="2857500"/>
            <a:ext cx="1848970" cy="3765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5" name="Picture 4">
            <a:extLst>
              <a:ext uri="{FF2B5EF4-FFF2-40B4-BE49-F238E27FC236}">
                <a16:creationId xmlns:a16="http://schemas.microsoft.com/office/drawing/2014/main" id="{3E36AEF7-5D20-5B2A-C7A7-FA3649AFD856}"/>
              </a:ext>
            </a:extLst>
          </p:cNvPr>
          <p:cNvPicPr>
            <a:picLocks noChangeAspect="1"/>
          </p:cNvPicPr>
          <p:nvPr/>
        </p:nvPicPr>
        <p:blipFill>
          <a:blip r:embed="rId3"/>
          <a:stretch>
            <a:fillRect/>
          </a:stretch>
        </p:blipFill>
        <p:spPr>
          <a:xfrm>
            <a:off x="0" y="518473"/>
            <a:ext cx="9144000" cy="4106555"/>
          </a:xfrm>
          <a:prstGeom prst="rect">
            <a:avLst/>
          </a:prstGeom>
        </p:spPr>
      </p:pic>
      <p:sp>
        <p:nvSpPr>
          <p:cNvPr id="4" name="Oval 3">
            <a:extLst>
              <a:ext uri="{FF2B5EF4-FFF2-40B4-BE49-F238E27FC236}">
                <a16:creationId xmlns:a16="http://schemas.microsoft.com/office/drawing/2014/main" id="{ADDB7ECD-23AD-4A46-2A17-F65E652D9DF0}"/>
              </a:ext>
            </a:extLst>
          </p:cNvPr>
          <p:cNvSpPr/>
          <p:nvPr/>
        </p:nvSpPr>
        <p:spPr>
          <a:xfrm>
            <a:off x="0" y="4382981"/>
            <a:ext cx="833718" cy="2420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61B5008E-0BB7-7F39-733C-0F529873E0C5}"/>
              </a:ext>
            </a:extLst>
          </p:cNvPr>
          <p:cNvSpPr/>
          <p:nvPr/>
        </p:nvSpPr>
        <p:spPr>
          <a:xfrm>
            <a:off x="535641" y="676075"/>
            <a:ext cx="833718" cy="2420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9106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13D3B24-98E5-C737-988D-4819BE3E84F7}"/>
              </a:ext>
            </a:extLst>
          </p:cNvPr>
          <p:cNvPicPr>
            <a:picLocks noChangeAspect="1"/>
          </p:cNvPicPr>
          <p:nvPr/>
        </p:nvPicPr>
        <p:blipFill rotWithShape="1">
          <a:blip r:embed="rId2"/>
          <a:srcRect r="5759" b="-1"/>
          <a:stretch/>
        </p:blipFill>
        <p:spPr>
          <a:xfrm>
            <a:off x="20" y="961"/>
            <a:ext cx="9143980" cy="5142539"/>
          </a:xfrm>
          <a:prstGeom prst="rect">
            <a:avLst/>
          </a:prstGeom>
        </p:spPr>
      </p:pic>
      <p:sp>
        <p:nvSpPr>
          <p:cNvPr id="4" name="Oval 3">
            <a:extLst>
              <a:ext uri="{FF2B5EF4-FFF2-40B4-BE49-F238E27FC236}">
                <a16:creationId xmlns:a16="http://schemas.microsoft.com/office/drawing/2014/main" id="{B06978D8-0BDE-1D0A-B77C-B40BB5A5A65A}"/>
              </a:ext>
            </a:extLst>
          </p:cNvPr>
          <p:cNvSpPr/>
          <p:nvPr/>
        </p:nvSpPr>
        <p:spPr>
          <a:xfrm>
            <a:off x="5558439" y="4753190"/>
            <a:ext cx="1212476" cy="2420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DAE51F5-C531-AE1D-6974-92AAF2F70803}"/>
              </a:ext>
            </a:extLst>
          </p:cNvPr>
          <p:cNvSpPr/>
          <p:nvPr/>
        </p:nvSpPr>
        <p:spPr>
          <a:xfrm>
            <a:off x="1694090" y="1401411"/>
            <a:ext cx="1438836" cy="34013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9610C80-92CA-E0E1-DC54-39BCC88550F1}"/>
              </a:ext>
            </a:extLst>
          </p:cNvPr>
          <p:cNvSpPr/>
          <p:nvPr/>
        </p:nvSpPr>
        <p:spPr>
          <a:xfrm>
            <a:off x="3799969" y="1401411"/>
            <a:ext cx="1015252" cy="34013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663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7" name="Picture 6">
            <a:extLst>
              <a:ext uri="{FF2B5EF4-FFF2-40B4-BE49-F238E27FC236}">
                <a16:creationId xmlns:a16="http://schemas.microsoft.com/office/drawing/2014/main" id="{E4B8FCFC-560E-6FCA-7B1D-9B9262FA754E}"/>
              </a:ext>
            </a:extLst>
          </p:cNvPr>
          <p:cNvPicPr>
            <a:picLocks noChangeAspect="1"/>
          </p:cNvPicPr>
          <p:nvPr/>
        </p:nvPicPr>
        <p:blipFill>
          <a:blip r:embed="rId3"/>
          <a:stretch>
            <a:fillRect/>
          </a:stretch>
        </p:blipFill>
        <p:spPr>
          <a:xfrm>
            <a:off x="31750" y="-6350"/>
            <a:ext cx="9111934" cy="4610744"/>
          </a:xfrm>
          <a:prstGeom prst="rect">
            <a:avLst/>
          </a:prstGeom>
        </p:spPr>
      </p:pic>
      <p:sp>
        <p:nvSpPr>
          <p:cNvPr id="4" name="Oval 3">
            <a:extLst>
              <a:ext uri="{FF2B5EF4-FFF2-40B4-BE49-F238E27FC236}">
                <a16:creationId xmlns:a16="http://schemas.microsoft.com/office/drawing/2014/main" id="{4F050E70-5BD5-D8D8-6F43-906EDF00CD9F}"/>
              </a:ext>
            </a:extLst>
          </p:cNvPr>
          <p:cNvSpPr/>
          <p:nvPr/>
        </p:nvSpPr>
        <p:spPr>
          <a:xfrm>
            <a:off x="1865702" y="4227244"/>
            <a:ext cx="1202102" cy="2420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95CA2F0-047E-20D0-75F1-9A120E61E8C9}"/>
              </a:ext>
            </a:extLst>
          </p:cNvPr>
          <p:cNvSpPr/>
          <p:nvPr/>
        </p:nvSpPr>
        <p:spPr>
          <a:xfrm>
            <a:off x="1631793" y="1069808"/>
            <a:ext cx="834960" cy="15611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424DC5C-7E5D-B643-EE3B-D9312C588AF7}"/>
              </a:ext>
            </a:extLst>
          </p:cNvPr>
          <p:cNvSpPr/>
          <p:nvPr/>
        </p:nvSpPr>
        <p:spPr>
          <a:xfrm>
            <a:off x="2944489" y="1069809"/>
            <a:ext cx="379958" cy="15611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F46F60C-9FC4-8CC7-F404-F184C346B881}"/>
              </a:ext>
            </a:extLst>
          </p:cNvPr>
          <p:cNvSpPr/>
          <p:nvPr/>
        </p:nvSpPr>
        <p:spPr>
          <a:xfrm>
            <a:off x="131396" y="1379045"/>
            <a:ext cx="8881207" cy="241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248E8D1-7176-9AD9-5850-4A1C77A5E446}"/>
              </a:ext>
            </a:extLst>
          </p:cNvPr>
          <p:cNvSpPr/>
          <p:nvPr/>
        </p:nvSpPr>
        <p:spPr>
          <a:xfrm>
            <a:off x="147113" y="2181955"/>
            <a:ext cx="8881207" cy="1053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FCB7AAA-8125-286A-25DF-3BA647CAFE0D}"/>
              </a:ext>
            </a:extLst>
          </p:cNvPr>
          <p:cNvSpPr/>
          <p:nvPr/>
        </p:nvSpPr>
        <p:spPr>
          <a:xfrm>
            <a:off x="131396" y="1278436"/>
            <a:ext cx="8881207" cy="1053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680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32"/>
          <p:cNvSpPr txBox="1">
            <a:spLocks noGrp="1"/>
          </p:cNvSpPr>
          <p:nvPr>
            <p:ph type="title"/>
          </p:nvPr>
        </p:nvSpPr>
        <p:spPr>
          <a:xfrm>
            <a:off x="228450" y="319879"/>
            <a:ext cx="8687100" cy="498598"/>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3600" dirty="0">
                <a:solidFill>
                  <a:schemeClr val="dk1"/>
                </a:solidFill>
                <a:latin typeface="Source Sans Pro"/>
                <a:ea typeface="Source Sans Pro"/>
                <a:cs typeface="Source Sans Pro"/>
                <a:sym typeface="Source Sans Pro"/>
              </a:rPr>
              <a:t>Is CAST right for you?</a:t>
            </a:r>
            <a:endParaRPr dirty="0"/>
          </a:p>
        </p:txBody>
      </p:sp>
      <p:sp>
        <p:nvSpPr>
          <p:cNvPr id="369" name="Google Shape;369;p32"/>
          <p:cNvSpPr txBox="1">
            <a:spLocks noGrp="1"/>
          </p:cNvSpPr>
          <p:nvPr>
            <p:ph type="body" idx="1"/>
          </p:nvPr>
        </p:nvSpPr>
        <p:spPr>
          <a:xfrm>
            <a:off x="228450" y="902100"/>
            <a:ext cx="8687100" cy="3339300"/>
          </a:xfrm>
          <a:prstGeom prst="rect">
            <a:avLst/>
          </a:prstGeom>
        </p:spPr>
        <p:txBody>
          <a:bodyPr spcFirstLastPara="1" wrap="square" lIns="0" tIns="0" rIns="0" bIns="0" anchor="t" anchorCtr="0">
            <a:noAutofit/>
          </a:bodyPr>
          <a:lstStyle/>
          <a:p>
            <a:pPr marL="0" lvl="0" indent="0" algn="l" rtl="0">
              <a:spcBef>
                <a:spcPts val="600"/>
              </a:spcBef>
              <a:spcAft>
                <a:spcPts val="600"/>
              </a:spcAft>
              <a:buNone/>
            </a:pPr>
            <a:r>
              <a:rPr lang="en-US" sz="1200" b="1" dirty="0">
                <a:solidFill>
                  <a:schemeClr val="dk1"/>
                </a:solidFill>
                <a:latin typeface="Source Sans Pro"/>
                <a:ea typeface="Source Sans Pro"/>
                <a:cs typeface="Source Sans Pro"/>
                <a:sym typeface="Source Sans Pro"/>
              </a:rPr>
              <a:t>Scale of Inputs</a:t>
            </a:r>
            <a:r>
              <a:rPr lang="en-US" sz="1200" dirty="0">
                <a:solidFill>
                  <a:schemeClr val="dk1"/>
                </a:solidFill>
                <a:latin typeface="Source Sans Pro"/>
                <a:ea typeface="Source Sans Pro"/>
                <a:cs typeface="Source Sans Pro"/>
                <a:sym typeface="Source Sans Pro"/>
              </a:rPr>
              <a:t>: Most agricultural inputs are from the USDA data and are at the </a:t>
            </a:r>
            <a:r>
              <a:rPr lang="en-US" sz="1200" u="sng" dirty="0">
                <a:solidFill>
                  <a:schemeClr val="dk1"/>
                </a:solidFill>
                <a:latin typeface="Source Sans Pro"/>
                <a:ea typeface="Source Sans Pro"/>
                <a:cs typeface="Source Sans Pro"/>
                <a:sym typeface="Source Sans Pro"/>
              </a:rPr>
              <a:t>county</a:t>
            </a:r>
            <a:r>
              <a:rPr lang="en-US" sz="1200" dirty="0">
                <a:solidFill>
                  <a:schemeClr val="dk1"/>
                </a:solidFill>
                <a:latin typeface="Source Sans Pro"/>
                <a:ea typeface="Source Sans Pro"/>
                <a:cs typeface="Source Sans Pro"/>
                <a:sym typeface="Source Sans Pro"/>
              </a:rPr>
              <a:t> scale. </a:t>
            </a:r>
          </a:p>
          <a:p>
            <a:pPr marL="0" lvl="0" indent="0" algn="l" rtl="0">
              <a:spcBef>
                <a:spcPts val="600"/>
              </a:spcBef>
              <a:spcAft>
                <a:spcPts val="600"/>
              </a:spcAft>
              <a:buNone/>
            </a:pPr>
            <a:r>
              <a:rPr lang="en-US" sz="1200" b="1" dirty="0">
                <a:solidFill>
                  <a:schemeClr val="dk1"/>
                </a:solidFill>
              </a:rPr>
              <a:t>Time period</a:t>
            </a:r>
            <a:r>
              <a:rPr lang="en-US" sz="1200" dirty="0">
                <a:solidFill>
                  <a:schemeClr val="dk1"/>
                </a:solidFill>
              </a:rPr>
              <a:t>: While we include data back to 1985, the management practice data is better in years after 2006. The model is an annual average predictive model, so uses average hydrology—wet/dry years not reflected in estimates. </a:t>
            </a:r>
          </a:p>
          <a:p>
            <a:pPr marL="0" lvl="0" indent="0" algn="l" rtl="0">
              <a:spcBef>
                <a:spcPts val="600"/>
              </a:spcBef>
              <a:spcAft>
                <a:spcPts val="600"/>
              </a:spcAft>
              <a:buNone/>
            </a:pPr>
            <a:r>
              <a:rPr lang="en-US" sz="1200" b="1" dirty="0">
                <a:solidFill>
                  <a:schemeClr val="dk1"/>
                </a:solidFill>
                <a:latin typeface="Source Sans Pro"/>
                <a:ea typeface="Source Sans Pro"/>
                <a:cs typeface="Source Sans Pro"/>
                <a:sym typeface="Source Sans Pro"/>
              </a:rPr>
              <a:t>Maps: </a:t>
            </a:r>
            <a:r>
              <a:rPr lang="en-US" sz="1200" dirty="0">
                <a:solidFill>
                  <a:schemeClr val="dk1"/>
                </a:solidFill>
              </a:rPr>
              <a:t>GIS features for explicit planning </a:t>
            </a:r>
            <a:r>
              <a:rPr lang="en-US" sz="1200" dirty="0">
                <a:solidFill>
                  <a:schemeClr val="dk1"/>
                </a:solidFill>
                <a:latin typeface="Source Sans Pro"/>
                <a:ea typeface="Source Sans Pro"/>
                <a:cs typeface="Source Sans Pro"/>
                <a:sym typeface="Source Sans Pro"/>
              </a:rPr>
              <a:t>are not yet incorporated, but maps will be added in the next year or two.</a:t>
            </a:r>
            <a:endParaRPr lang="en-US" sz="1200" dirty="0">
              <a:solidFill>
                <a:schemeClr val="dk1"/>
              </a:solidFill>
            </a:endParaRPr>
          </a:p>
          <a:p>
            <a:pPr marL="0" lvl="0" indent="0" algn="l" rtl="0">
              <a:spcBef>
                <a:spcPts val="600"/>
              </a:spcBef>
              <a:spcAft>
                <a:spcPts val="600"/>
              </a:spcAft>
              <a:buNone/>
            </a:pPr>
            <a:r>
              <a:rPr lang="en-US" sz="1200" b="1" dirty="0">
                <a:solidFill>
                  <a:schemeClr val="dk1"/>
                </a:solidFill>
                <a:latin typeface="Source Sans Pro"/>
                <a:ea typeface="Source Sans Pro"/>
                <a:cs typeface="Source Sans Pro"/>
                <a:sym typeface="Source Sans Pro"/>
              </a:rPr>
              <a:t>Runoff concerns</a:t>
            </a:r>
            <a:r>
              <a:rPr lang="en-US" sz="1200" dirty="0">
                <a:solidFill>
                  <a:schemeClr val="dk1"/>
                </a:solidFill>
                <a:latin typeface="Source Sans Pro"/>
                <a:ea typeface="Source Sans Pro"/>
                <a:cs typeface="Source Sans Pro"/>
                <a:sym typeface="Source Sans Pro"/>
              </a:rPr>
              <a:t>: Does not yet include carbon, bacteria, or any other co-benefits to nutrient and sediment reduction</a:t>
            </a:r>
          </a:p>
          <a:p>
            <a:pPr marL="0" lvl="0" indent="0" algn="l" rtl="0">
              <a:spcBef>
                <a:spcPts val="600"/>
              </a:spcBef>
              <a:spcAft>
                <a:spcPts val="600"/>
              </a:spcAft>
              <a:buNone/>
            </a:pPr>
            <a:r>
              <a:rPr lang="en-US" sz="1200" b="1" dirty="0">
                <a:solidFill>
                  <a:schemeClr val="dk1"/>
                </a:solidFill>
              </a:rPr>
              <a:t>Limitations</a:t>
            </a:r>
            <a:r>
              <a:rPr lang="en-US" sz="1200" dirty="0">
                <a:solidFill>
                  <a:schemeClr val="dk1"/>
                </a:solidFill>
              </a:rPr>
              <a:t>:</a:t>
            </a:r>
            <a:endParaRPr sz="1200" dirty="0">
              <a:solidFill>
                <a:schemeClr val="dk1"/>
              </a:solidFill>
              <a:latin typeface="Source Sans Pro"/>
              <a:ea typeface="Source Sans Pro"/>
              <a:cs typeface="Source Sans Pro"/>
              <a:sym typeface="Source Sans Pro"/>
            </a:endParaRPr>
          </a:p>
          <a:p>
            <a:pPr lvl="0" algn="l" rtl="0">
              <a:spcBef>
                <a:spcPts val="600"/>
              </a:spcBef>
              <a:spcAft>
                <a:spcPts val="600"/>
              </a:spcAft>
              <a:buClr>
                <a:schemeClr val="dk1"/>
              </a:buClr>
              <a:buSzPts val="3000"/>
              <a:buFont typeface="Arial" panose="020B0604020202020204" pitchFamily="34" charset="0"/>
              <a:buChar char="•"/>
            </a:pPr>
            <a:r>
              <a:rPr lang="en-US" sz="1200" dirty="0">
                <a:solidFill>
                  <a:schemeClr val="dk1"/>
                </a:solidFill>
                <a:latin typeface="Source Sans Pro"/>
                <a:ea typeface="Source Sans Pro"/>
                <a:cs typeface="Source Sans Pro"/>
                <a:sym typeface="Source Sans Pro"/>
              </a:rPr>
              <a:t>Does not model the nutrient balance on a farm or field. Users can consider the nutrient applications as if an entire county were a farm. Variations within counties are only estimated in terms of landscape and stream characteristics.</a:t>
            </a:r>
            <a:endParaRPr sz="1200" dirty="0">
              <a:solidFill>
                <a:schemeClr val="dk1"/>
              </a:solidFill>
              <a:latin typeface="Source Sans Pro"/>
              <a:ea typeface="Source Sans Pro"/>
              <a:cs typeface="Source Sans Pro"/>
              <a:sym typeface="Source Sans Pro"/>
            </a:endParaRPr>
          </a:p>
          <a:p>
            <a:pPr lvl="0" algn="l" rtl="0">
              <a:spcBef>
                <a:spcPts val="600"/>
              </a:spcBef>
              <a:spcAft>
                <a:spcPts val="600"/>
              </a:spcAft>
              <a:buClr>
                <a:schemeClr val="dk1"/>
              </a:buClr>
              <a:buSzPts val="3000"/>
              <a:buFont typeface="Arial" panose="020B0604020202020204" pitchFamily="34" charset="0"/>
              <a:buChar char="•"/>
            </a:pPr>
            <a:r>
              <a:rPr lang="en-US" sz="1200" dirty="0">
                <a:solidFill>
                  <a:schemeClr val="dk1"/>
                </a:solidFill>
                <a:latin typeface="Source Sans Pro"/>
                <a:ea typeface="Source Sans Pro"/>
                <a:cs typeface="Source Sans Pro"/>
                <a:sym typeface="Source Sans Pro"/>
              </a:rPr>
              <a:t>Management practice data is more limited in years prior to 2006.</a:t>
            </a:r>
          </a:p>
          <a:p>
            <a:pPr lvl="0" algn="l" rtl="0">
              <a:spcBef>
                <a:spcPts val="600"/>
              </a:spcBef>
              <a:spcAft>
                <a:spcPts val="600"/>
              </a:spcAft>
              <a:buClr>
                <a:schemeClr val="dk1"/>
              </a:buClr>
              <a:buSzPts val="3000"/>
              <a:buFont typeface="Arial" panose="020B0604020202020204" pitchFamily="34" charset="0"/>
              <a:buChar char="•"/>
            </a:pPr>
            <a:r>
              <a:rPr lang="en-US" sz="1200" dirty="0">
                <a:solidFill>
                  <a:schemeClr val="dk1"/>
                </a:solidFill>
              </a:rPr>
              <a:t>Does not vary load predictions by wet/dry years.</a:t>
            </a:r>
            <a:endParaRPr lang="en-US" sz="1200" dirty="0">
              <a:solidFill>
                <a:schemeClr val="dk1"/>
              </a:solidFill>
              <a:latin typeface="Source Sans Pro"/>
              <a:ea typeface="Source Sans Pro"/>
              <a:cs typeface="Source Sans Pro"/>
              <a:sym typeface="Source Sans Pro"/>
            </a:endParaRPr>
          </a:p>
          <a:p>
            <a:pPr lvl="0" algn="l" rtl="0">
              <a:spcBef>
                <a:spcPts val="600"/>
              </a:spcBef>
              <a:spcAft>
                <a:spcPts val="600"/>
              </a:spcAft>
              <a:buClr>
                <a:schemeClr val="dk1"/>
              </a:buClr>
              <a:buSzPts val="3000"/>
              <a:buFont typeface="Arial" panose="020B0604020202020204" pitchFamily="34" charset="0"/>
              <a:buChar char="•"/>
            </a:pPr>
            <a:r>
              <a:rPr lang="en-US" sz="1200" dirty="0">
                <a:solidFill>
                  <a:schemeClr val="dk1"/>
                </a:solidFill>
              </a:rPr>
              <a:t>GIS functionality not yet incorporated and even when it is, we will not be able to show USDA PII data of common land units (</a:t>
            </a:r>
            <a:r>
              <a:rPr lang="en-US" sz="1200" dirty="0" err="1">
                <a:solidFill>
                  <a:schemeClr val="dk1"/>
                </a:solidFill>
              </a:rPr>
              <a:t>CLUs</a:t>
            </a:r>
            <a:r>
              <a:rPr lang="en-US" sz="1200" dirty="0">
                <a:solidFill>
                  <a:schemeClr val="dk1"/>
                </a:solidFill>
              </a:rPr>
              <a:t>)</a:t>
            </a:r>
          </a:p>
          <a:p>
            <a:pPr lvl="0" algn="l" rtl="0">
              <a:spcBef>
                <a:spcPts val="600"/>
              </a:spcBef>
              <a:spcAft>
                <a:spcPts val="600"/>
              </a:spcAft>
              <a:buClr>
                <a:schemeClr val="dk1"/>
              </a:buClr>
              <a:buSzPts val="3000"/>
              <a:buFont typeface="Arial" panose="020B0604020202020204" pitchFamily="34" charset="0"/>
              <a:buChar char="•"/>
            </a:pPr>
            <a:r>
              <a:rPr lang="en-US" sz="1200" dirty="0">
                <a:solidFill>
                  <a:schemeClr val="dk1"/>
                </a:solidFill>
              </a:rPr>
              <a:t>Modeled pollutants limited to TN, TP, and TSS. </a:t>
            </a:r>
          </a:p>
          <a:p>
            <a:pPr lvl="0" algn="l" rtl="0">
              <a:spcBef>
                <a:spcPts val="600"/>
              </a:spcBef>
              <a:spcAft>
                <a:spcPts val="600"/>
              </a:spcAft>
              <a:buClr>
                <a:schemeClr val="dk1"/>
              </a:buClr>
              <a:buSzPts val="3000"/>
              <a:buFont typeface="Arial" panose="020B0604020202020204" pitchFamily="34" charset="0"/>
              <a:buChar char="•"/>
            </a:pPr>
            <a:endParaRPr sz="1200" dirty="0">
              <a:solidFill>
                <a:schemeClr val="dk1"/>
              </a:solidFill>
              <a:latin typeface="Source Sans Pro"/>
              <a:ea typeface="Source Sans Pro"/>
              <a:cs typeface="Source Sans Pro"/>
              <a:sym typeface="Source Sans Pro"/>
            </a:endParaRPr>
          </a:p>
        </p:txBody>
      </p:sp>
      <p:sp>
        <p:nvSpPr>
          <p:cNvPr id="4" name="Slide Number Placeholder 1">
            <a:extLst>
              <a:ext uri="{FF2B5EF4-FFF2-40B4-BE49-F238E27FC236}">
                <a16:creationId xmlns:a16="http://schemas.microsoft.com/office/drawing/2014/main" id="{1C9A65DB-1BCC-30A8-A0A1-54A5220C3678}"/>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7</a:t>
            </a:fld>
            <a:endParaRPr lang="en" dirty="0"/>
          </a:p>
        </p:txBody>
      </p:sp>
      <p:grpSp>
        <p:nvGrpSpPr>
          <p:cNvPr id="5" name="Google Shape;53;p5">
            <a:extLst>
              <a:ext uri="{FF2B5EF4-FFF2-40B4-BE49-F238E27FC236}">
                <a16:creationId xmlns:a16="http://schemas.microsoft.com/office/drawing/2014/main" id="{84DDF5BB-B6F6-1ADE-6970-19C24DAFB5A9}"/>
              </a:ext>
            </a:extLst>
          </p:cNvPr>
          <p:cNvGrpSpPr/>
          <p:nvPr/>
        </p:nvGrpSpPr>
        <p:grpSpPr>
          <a:xfrm>
            <a:off x="4572000" y="450462"/>
            <a:ext cx="4343550" cy="237431"/>
            <a:chOff x="18025" y="276802"/>
            <a:chExt cx="9126000" cy="356128"/>
          </a:xfrm>
        </p:grpSpPr>
        <p:sp>
          <p:nvSpPr>
            <p:cNvPr id="6" name="Google Shape;54;p5">
              <a:extLst>
                <a:ext uri="{FF2B5EF4-FFF2-40B4-BE49-F238E27FC236}">
                  <a16:creationId xmlns:a16="http://schemas.microsoft.com/office/drawing/2014/main" id="{85A2269C-B7D0-9DA7-A2D5-755505EA9346}"/>
                </a:ext>
              </a:extLst>
            </p:cNvPr>
            <p:cNvSpPr/>
            <p:nvPr/>
          </p:nvSpPr>
          <p:spPr>
            <a:xfrm>
              <a:off x="18025" y="276802"/>
              <a:ext cx="9126000" cy="54300"/>
            </a:xfrm>
            <a:prstGeom prst="rect">
              <a:avLst/>
            </a:prstGeom>
            <a:solidFill>
              <a:srgbClr val="F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5;p5">
              <a:extLst>
                <a:ext uri="{FF2B5EF4-FFF2-40B4-BE49-F238E27FC236}">
                  <a16:creationId xmlns:a16="http://schemas.microsoft.com/office/drawing/2014/main" id="{18B927AD-D161-58C2-EAD2-540706B055CD}"/>
                </a:ext>
              </a:extLst>
            </p:cNvPr>
            <p:cNvSpPr/>
            <p:nvPr/>
          </p:nvSpPr>
          <p:spPr>
            <a:xfrm>
              <a:off x="18025" y="433752"/>
              <a:ext cx="9126000" cy="54300"/>
            </a:xfrm>
            <a:prstGeom prst="rect">
              <a:avLst/>
            </a:prstGeom>
            <a:solidFill>
              <a:srgbClr val="7CA6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6;p5">
              <a:extLst>
                <a:ext uri="{FF2B5EF4-FFF2-40B4-BE49-F238E27FC236}">
                  <a16:creationId xmlns:a16="http://schemas.microsoft.com/office/drawing/2014/main" id="{16FD4C2E-C316-101A-21FD-860A7CCA4741}"/>
                </a:ext>
              </a:extLst>
            </p:cNvPr>
            <p:cNvSpPr/>
            <p:nvPr/>
          </p:nvSpPr>
          <p:spPr>
            <a:xfrm>
              <a:off x="18025" y="578630"/>
              <a:ext cx="9126000" cy="54300"/>
            </a:xfrm>
            <a:prstGeom prst="rect">
              <a:avLst/>
            </a:prstGeom>
            <a:solidFill>
              <a:srgbClr val="3767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448363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7" name="Google Shape;357;p30"/>
          <p:cNvSpPr txBox="1">
            <a:spLocks noGrp="1"/>
          </p:cNvSpPr>
          <p:nvPr>
            <p:ph type="body" idx="1"/>
          </p:nvPr>
        </p:nvSpPr>
        <p:spPr>
          <a:xfrm>
            <a:off x="4181775" y="196588"/>
            <a:ext cx="780600" cy="7050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b="1" dirty="0">
                <a:latin typeface="Source Sans Pro" panose="020B0503030403020204" pitchFamily="34" charset="0"/>
              </a:rPr>
              <a:t>1</a:t>
            </a:r>
            <a:endParaRPr b="1" dirty="0">
              <a:latin typeface="Source Sans Pro" panose="020B0503030403020204" pitchFamily="34" charset="0"/>
            </a:endParaRPr>
          </a:p>
        </p:txBody>
      </p:sp>
      <p:sp>
        <p:nvSpPr>
          <p:cNvPr id="355" name="Google Shape;355;p30"/>
          <p:cNvSpPr txBox="1">
            <a:spLocks noGrp="1"/>
          </p:cNvSpPr>
          <p:nvPr>
            <p:ph type="title"/>
          </p:nvPr>
        </p:nvSpPr>
        <p:spPr>
          <a:xfrm>
            <a:off x="228449" y="1733190"/>
            <a:ext cx="8687100" cy="706347"/>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sz="5100" dirty="0">
                <a:solidFill>
                  <a:schemeClr val="dk1"/>
                </a:solidFill>
                <a:latin typeface="Source Sans Pro"/>
                <a:ea typeface="Source Sans Pro"/>
                <a:cs typeface="Source Sans Pro"/>
                <a:sym typeface="Source Sans Pro"/>
              </a:rPr>
              <a:t>Resources</a:t>
            </a:r>
            <a:endParaRPr dirty="0"/>
          </a:p>
        </p:txBody>
      </p:sp>
      <p:sp>
        <p:nvSpPr>
          <p:cNvPr id="356" name="Google Shape;356;p30"/>
          <p:cNvSpPr txBox="1">
            <a:spLocks noGrp="1"/>
          </p:cNvSpPr>
          <p:nvPr>
            <p:ph type="subTitle" idx="2"/>
          </p:nvPr>
        </p:nvSpPr>
        <p:spPr>
          <a:xfrm>
            <a:off x="228449" y="2544176"/>
            <a:ext cx="8687100" cy="1191095"/>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dirty="0">
                <a:solidFill>
                  <a:schemeClr val="dk1"/>
                </a:solidFill>
              </a:rPr>
              <a:t>How to get additional information and support from the CAST Team</a:t>
            </a:r>
            <a:endParaRPr dirty="0"/>
          </a:p>
        </p:txBody>
      </p:sp>
      <p:sp>
        <p:nvSpPr>
          <p:cNvPr id="5" name="Slide Number Placeholder 1">
            <a:extLst>
              <a:ext uri="{FF2B5EF4-FFF2-40B4-BE49-F238E27FC236}">
                <a16:creationId xmlns:a16="http://schemas.microsoft.com/office/drawing/2014/main" id="{EEAD72B2-0930-AC56-6B96-9CF1C82AA6E1}"/>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70</a:t>
            </a:fld>
            <a:endParaRPr lang="en" dirty="0"/>
          </a:p>
        </p:txBody>
      </p:sp>
      <p:sp>
        <p:nvSpPr>
          <p:cNvPr id="6" name="Google Shape;81;p6">
            <a:extLst>
              <a:ext uri="{FF2B5EF4-FFF2-40B4-BE49-F238E27FC236}">
                <a16:creationId xmlns:a16="http://schemas.microsoft.com/office/drawing/2014/main" id="{75EF304C-0BBE-1472-28D4-8F7572A0B549}"/>
              </a:ext>
            </a:extLst>
          </p:cNvPr>
          <p:cNvSpPr/>
          <p:nvPr/>
        </p:nvSpPr>
        <p:spPr>
          <a:xfrm>
            <a:off x="3859306" y="-1"/>
            <a:ext cx="1364876" cy="127747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lnSpc>
                <a:spcPct val="110000"/>
              </a:lnSpc>
              <a:spcBef>
                <a:spcPts val="0"/>
              </a:spcBef>
              <a:spcAft>
                <a:spcPts val="0"/>
              </a:spcAft>
              <a:buNone/>
            </a:pPr>
            <a:endParaRPr sz="5000">
              <a:solidFill>
                <a:schemeClr val="lt1"/>
              </a:solidFill>
              <a:latin typeface="Source Sans Pro"/>
              <a:ea typeface="Source Sans Pro"/>
              <a:cs typeface="Source Sans Pro"/>
              <a:sym typeface="Source Sans Pro"/>
            </a:endParaRPr>
          </a:p>
        </p:txBody>
      </p:sp>
      <p:grpSp>
        <p:nvGrpSpPr>
          <p:cNvPr id="7" name="Google Shape;77;p6">
            <a:extLst>
              <a:ext uri="{FF2B5EF4-FFF2-40B4-BE49-F238E27FC236}">
                <a16:creationId xmlns:a16="http://schemas.microsoft.com/office/drawing/2014/main" id="{6B4A579E-5611-D517-7BF9-4D0B04D79306}"/>
              </a:ext>
            </a:extLst>
          </p:cNvPr>
          <p:cNvGrpSpPr/>
          <p:nvPr/>
        </p:nvGrpSpPr>
        <p:grpSpPr>
          <a:xfrm>
            <a:off x="228600" y="430380"/>
            <a:ext cx="8687039" cy="237431"/>
            <a:chOff x="18025" y="276802"/>
            <a:chExt cx="9126000" cy="356128"/>
          </a:xfrm>
        </p:grpSpPr>
        <p:sp>
          <p:nvSpPr>
            <p:cNvPr id="8" name="Google Shape;78;p6">
              <a:extLst>
                <a:ext uri="{FF2B5EF4-FFF2-40B4-BE49-F238E27FC236}">
                  <a16:creationId xmlns:a16="http://schemas.microsoft.com/office/drawing/2014/main" id="{A4FB29AD-B476-4CC9-311D-516F6F5C429A}"/>
                </a:ext>
              </a:extLst>
            </p:cNvPr>
            <p:cNvSpPr/>
            <p:nvPr/>
          </p:nvSpPr>
          <p:spPr>
            <a:xfrm>
              <a:off x="18025" y="276802"/>
              <a:ext cx="9126000" cy="54300"/>
            </a:xfrm>
            <a:prstGeom prst="rect">
              <a:avLst/>
            </a:prstGeom>
            <a:solidFill>
              <a:srgbClr val="F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9;p6">
              <a:extLst>
                <a:ext uri="{FF2B5EF4-FFF2-40B4-BE49-F238E27FC236}">
                  <a16:creationId xmlns:a16="http://schemas.microsoft.com/office/drawing/2014/main" id="{0AE26C4F-1A48-5AC0-5C67-E74B30CD4A6C}"/>
                </a:ext>
              </a:extLst>
            </p:cNvPr>
            <p:cNvSpPr/>
            <p:nvPr/>
          </p:nvSpPr>
          <p:spPr>
            <a:xfrm>
              <a:off x="18025" y="433752"/>
              <a:ext cx="9126000" cy="54300"/>
            </a:xfrm>
            <a:prstGeom prst="rect">
              <a:avLst/>
            </a:prstGeom>
            <a:solidFill>
              <a:srgbClr val="7CA6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0;p6">
              <a:extLst>
                <a:ext uri="{FF2B5EF4-FFF2-40B4-BE49-F238E27FC236}">
                  <a16:creationId xmlns:a16="http://schemas.microsoft.com/office/drawing/2014/main" id="{B444A892-6493-7893-B1C3-547E876C0178}"/>
                </a:ext>
              </a:extLst>
            </p:cNvPr>
            <p:cNvSpPr/>
            <p:nvPr/>
          </p:nvSpPr>
          <p:spPr>
            <a:xfrm>
              <a:off x="18025" y="578630"/>
              <a:ext cx="9126000" cy="54300"/>
            </a:xfrm>
            <a:prstGeom prst="rect">
              <a:avLst/>
            </a:prstGeom>
            <a:solidFill>
              <a:srgbClr val="3767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Google Shape;59;p5">
            <a:extLst>
              <a:ext uri="{FF2B5EF4-FFF2-40B4-BE49-F238E27FC236}">
                <a16:creationId xmlns:a16="http://schemas.microsoft.com/office/drawing/2014/main" id="{8DD314C6-9D38-3FCD-AEC3-E914279FC09A}"/>
              </a:ext>
            </a:extLst>
          </p:cNvPr>
          <p:cNvSpPr/>
          <p:nvPr/>
        </p:nvSpPr>
        <p:spPr>
          <a:xfrm>
            <a:off x="4237437" y="218014"/>
            <a:ext cx="669125" cy="634010"/>
          </a:xfrm>
          <a:prstGeom prst="ellipse">
            <a:avLst/>
          </a:prstGeom>
          <a:solidFill>
            <a:schemeClr val="tx1"/>
          </a:solidFill>
          <a:ln w="28575" cap="flat" cmpd="sng">
            <a:solidFill>
              <a:srgbClr val="7CA6DC"/>
            </a:solidFill>
            <a:prstDash val="solid"/>
            <a:round/>
            <a:headEnd type="none" w="sm" len="sm"/>
            <a:tailEnd type="none" w="sm" len="sm"/>
          </a:ln>
        </p:spPr>
        <p:txBody>
          <a:bodyPr spcFirstLastPara="1" wrap="square" lIns="0" tIns="0" rIns="0" bIns="0" anchor="ctr" anchorCtr="0">
            <a:noAutofit/>
          </a:bodyPr>
          <a:lstStyle/>
          <a:p>
            <a:pPr marL="0" lvl="0" indent="0" algn="ctr" rtl="0">
              <a:lnSpc>
                <a:spcPct val="110000"/>
              </a:lnSpc>
              <a:spcBef>
                <a:spcPts val="0"/>
              </a:spcBef>
              <a:spcAft>
                <a:spcPts val="0"/>
              </a:spcAft>
              <a:buNone/>
            </a:pPr>
            <a:r>
              <a:rPr lang="en" sz="3000" b="1" dirty="0">
                <a:solidFill>
                  <a:schemeClr val="lt1"/>
                </a:solidFill>
                <a:latin typeface="Source Sans Pro" panose="020B0503030403020204" pitchFamily="34" charset="0"/>
                <a:ea typeface="Source Sans Pro"/>
                <a:cs typeface="Source Sans Pro"/>
                <a:sym typeface="Source Sans Pro"/>
              </a:rPr>
              <a:t>4</a:t>
            </a:r>
            <a:endParaRPr sz="3000" b="1" i="0" dirty="0">
              <a:solidFill>
                <a:schemeClr val="lt1"/>
              </a:solidFill>
              <a:latin typeface="Source Sans Pro" panose="020B0503030403020204" pitchFamily="34" charset="0"/>
              <a:ea typeface="Source Sans Pro"/>
              <a:cs typeface="Source Sans Pro"/>
              <a:sym typeface="Source Sans Pro"/>
            </a:endParaRPr>
          </a:p>
        </p:txBody>
      </p:sp>
    </p:spTree>
    <p:extLst>
      <p:ext uri="{BB962C8B-B14F-4D97-AF65-F5344CB8AC3E}">
        <p14:creationId xmlns:p14="http://schemas.microsoft.com/office/powerpoint/2010/main" val="4194893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5410B2-3FF3-0DD7-6EA8-0C7390EBE6CD}"/>
              </a:ext>
            </a:extLst>
          </p:cNvPr>
          <p:cNvPicPr>
            <a:picLocks noChangeAspect="1"/>
          </p:cNvPicPr>
          <p:nvPr/>
        </p:nvPicPr>
        <p:blipFill>
          <a:blip r:embed="rId2"/>
          <a:stretch>
            <a:fillRect/>
          </a:stretch>
        </p:blipFill>
        <p:spPr>
          <a:xfrm>
            <a:off x="107576" y="0"/>
            <a:ext cx="8928847" cy="4953533"/>
          </a:xfrm>
          <a:prstGeom prst="rect">
            <a:avLst/>
          </a:prstGeom>
        </p:spPr>
      </p:pic>
      <p:sp>
        <p:nvSpPr>
          <p:cNvPr id="3" name="Oval 2">
            <a:extLst>
              <a:ext uri="{FF2B5EF4-FFF2-40B4-BE49-F238E27FC236}">
                <a16:creationId xmlns:a16="http://schemas.microsoft.com/office/drawing/2014/main" id="{FAB878EE-7057-BE04-D237-C5534995DBE8}"/>
              </a:ext>
            </a:extLst>
          </p:cNvPr>
          <p:cNvSpPr/>
          <p:nvPr/>
        </p:nvSpPr>
        <p:spPr>
          <a:xfrm>
            <a:off x="504264" y="463924"/>
            <a:ext cx="853889"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1">
            <a:extLst>
              <a:ext uri="{FF2B5EF4-FFF2-40B4-BE49-F238E27FC236}">
                <a16:creationId xmlns:a16="http://schemas.microsoft.com/office/drawing/2014/main" id="{E9A1FBCB-53EC-0DC7-8A8E-FBAF0A319518}"/>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71</a:t>
            </a:fld>
            <a:endParaRPr lang="en" dirty="0"/>
          </a:p>
        </p:txBody>
      </p:sp>
    </p:spTree>
    <p:extLst>
      <p:ext uri="{BB962C8B-B14F-4D97-AF65-F5344CB8AC3E}">
        <p14:creationId xmlns:p14="http://schemas.microsoft.com/office/powerpoint/2010/main" val="2124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5" name="Picture 4">
            <a:extLst>
              <a:ext uri="{FF2B5EF4-FFF2-40B4-BE49-F238E27FC236}">
                <a16:creationId xmlns:a16="http://schemas.microsoft.com/office/drawing/2014/main" id="{4970FBFD-E5B5-0AB6-1CDC-9B7357F21227}"/>
              </a:ext>
            </a:extLst>
          </p:cNvPr>
          <p:cNvPicPr>
            <a:picLocks noChangeAspect="1"/>
          </p:cNvPicPr>
          <p:nvPr/>
        </p:nvPicPr>
        <p:blipFill>
          <a:blip r:embed="rId3"/>
          <a:stretch>
            <a:fillRect/>
          </a:stretch>
        </p:blipFill>
        <p:spPr>
          <a:xfrm>
            <a:off x="0" y="330291"/>
            <a:ext cx="9144000" cy="4482919"/>
          </a:xfrm>
          <a:prstGeom prst="rect">
            <a:avLst/>
          </a:prstGeom>
        </p:spPr>
      </p:pic>
      <p:sp>
        <p:nvSpPr>
          <p:cNvPr id="4" name="Oval 3">
            <a:extLst>
              <a:ext uri="{FF2B5EF4-FFF2-40B4-BE49-F238E27FC236}">
                <a16:creationId xmlns:a16="http://schemas.microsoft.com/office/drawing/2014/main" id="{EBD2D245-61E3-70FB-5D16-BACE71A5F2E0}"/>
              </a:ext>
            </a:extLst>
          </p:cNvPr>
          <p:cNvSpPr/>
          <p:nvPr/>
        </p:nvSpPr>
        <p:spPr>
          <a:xfrm>
            <a:off x="1539687" y="753035"/>
            <a:ext cx="853889"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1">
            <a:extLst>
              <a:ext uri="{FF2B5EF4-FFF2-40B4-BE49-F238E27FC236}">
                <a16:creationId xmlns:a16="http://schemas.microsoft.com/office/drawing/2014/main" id="{1D963707-F29D-BC77-FA4D-282A8A550954}"/>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72</a:t>
            </a:fld>
            <a:endParaRPr lang="en" dirty="0"/>
          </a:p>
        </p:txBody>
      </p:sp>
    </p:spTree>
    <p:extLst>
      <p:ext uri="{BB962C8B-B14F-4D97-AF65-F5344CB8AC3E}">
        <p14:creationId xmlns:p14="http://schemas.microsoft.com/office/powerpoint/2010/main" val="300233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3" name="Picture 2">
            <a:extLst>
              <a:ext uri="{FF2B5EF4-FFF2-40B4-BE49-F238E27FC236}">
                <a16:creationId xmlns:a16="http://schemas.microsoft.com/office/drawing/2014/main" id="{1160FBD0-BD4A-9248-9E02-0921905BDA7D}"/>
              </a:ext>
            </a:extLst>
          </p:cNvPr>
          <p:cNvPicPr>
            <a:picLocks noChangeAspect="1"/>
          </p:cNvPicPr>
          <p:nvPr/>
        </p:nvPicPr>
        <p:blipFill>
          <a:blip r:embed="rId3"/>
          <a:stretch>
            <a:fillRect/>
          </a:stretch>
        </p:blipFill>
        <p:spPr>
          <a:xfrm>
            <a:off x="0" y="285750"/>
            <a:ext cx="9144000" cy="4572000"/>
          </a:xfrm>
          <a:prstGeom prst="rect">
            <a:avLst/>
          </a:prstGeom>
        </p:spPr>
      </p:pic>
      <p:sp>
        <p:nvSpPr>
          <p:cNvPr id="4" name="Slide Number Placeholder 1">
            <a:extLst>
              <a:ext uri="{FF2B5EF4-FFF2-40B4-BE49-F238E27FC236}">
                <a16:creationId xmlns:a16="http://schemas.microsoft.com/office/drawing/2014/main" id="{499DE8B5-1915-AE8E-4364-5E93D0DBEDC3}"/>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73</a:t>
            </a:fld>
            <a:endParaRPr lang="en" dirty="0"/>
          </a:p>
        </p:txBody>
      </p:sp>
    </p:spTree>
    <p:extLst>
      <p:ext uri="{BB962C8B-B14F-4D97-AF65-F5344CB8AC3E}">
        <p14:creationId xmlns:p14="http://schemas.microsoft.com/office/powerpoint/2010/main" val="25959331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5" name="Picture 4">
            <a:extLst>
              <a:ext uri="{FF2B5EF4-FFF2-40B4-BE49-F238E27FC236}">
                <a16:creationId xmlns:a16="http://schemas.microsoft.com/office/drawing/2014/main" id="{BC4F1A62-6949-FAE6-48B0-DA48F6EF2DDE}"/>
              </a:ext>
            </a:extLst>
          </p:cNvPr>
          <p:cNvPicPr>
            <a:picLocks noChangeAspect="1"/>
          </p:cNvPicPr>
          <p:nvPr/>
        </p:nvPicPr>
        <p:blipFill>
          <a:blip r:embed="rId3"/>
          <a:stretch>
            <a:fillRect/>
          </a:stretch>
        </p:blipFill>
        <p:spPr>
          <a:xfrm>
            <a:off x="0" y="330291"/>
            <a:ext cx="9144000" cy="4482919"/>
          </a:xfrm>
          <a:prstGeom prst="rect">
            <a:avLst/>
          </a:prstGeom>
        </p:spPr>
      </p:pic>
      <p:sp>
        <p:nvSpPr>
          <p:cNvPr id="4" name="Oval 3">
            <a:extLst>
              <a:ext uri="{FF2B5EF4-FFF2-40B4-BE49-F238E27FC236}">
                <a16:creationId xmlns:a16="http://schemas.microsoft.com/office/drawing/2014/main" id="{C681F5CF-8E76-29E3-6040-77B159780265}"/>
              </a:ext>
            </a:extLst>
          </p:cNvPr>
          <p:cNvSpPr/>
          <p:nvPr/>
        </p:nvSpPr>
        <p:spPr>
          <a:xfrm>
            <a:off x="1532963" y="914400"/>
            <a:ext cx="853889"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1">
            <a:extLst>
              <a:ext uri="{FF2B5EF4-FFF2-40B4-BE49-F238E27FC236}">
                <a16:creationId xmlns:a16="http://schemas.microsoft.com/office/drawing/2014/main" id="{399CA6B6-5EB3-645E-7B9B-A43F5E746561}"/>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74</a:t>
            </a:fld>
            <a:endParaRPr lang="en" dirty="0"/>
          </a:p>
        </p:txBody>
      </p:sp>
    </p:spTree>
    <p:extLst>
      <p:ext uri="{BB962C8B-B14F-4D97-AF65-F5344CB8AC3E}">
        <p14:creationId xmlns:p14="http://schemas.microsoft.com/office/powerpoint/2010/main" val="198868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3" name="Picture 2">
            <a:extLst>
              <a:ext uri="{FF2B5EF4-FFF2-40B4-BE49-F238E27FC236}">
                <a16:creationId xmlns:a16="http://schemas.microsoft.com/office/drawing/2014/main" id="{C63DE791-E6A1-E424-D902-558940CBB841}"/>
              </a:ext>
            </a:extLst>
          </p:cNvPr>
          <p:cNvPicPr>
            <a:picLocks noChangeAspect="1"/>
          </p:cNvPicPr>
          <p:nvPr/>
        </p:nvPicPr>
        <p:blipFill>
          <a:blip r:embed="rId3"/>
          <a:stretch>
            <a:fillRect/>
          </a:stretch>
        </p:blipFill>
        <p:spPr>
          <a:xfrm>
            <a:off x="0" y="429891"/>
            <a:ext cx="9144000" cy="4283719"/>
          </a:xfrm>
          <a:prstGeom prst="rect">
            <a:avLst/>
          </a:prstGeom>
        </p:spPr>
      </p:pic>
      <p:sp>
        <p:nvSpPr>
          <p:cNvPr id="4" name="Slide Number Placeholder 1">
            <a:extLst>
              <a:ext uri="{FF2B5EF4-FFF2-40B4-BE49-F238E27FC236}">
                <a16:creationId xmlns:a16="http://schemas.microsoft.com/office/drawing/2014/main" id="{484BEF35-2883-5C29-0DDE-21852AA3F04E}"/>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75</a:t>
            </a:fld>
            <a:endParaRPr lang="en" dirty="0"/>
          </a:p>
        </p:txBody>
      </p:sp>
    </p:spTree>
    <p:extLst>
      <p:ext uri="{BB962C8B-B14F-4D97-AF65-F5344CB8AC3E}">
        <p14:creationId xmlns:p14="http://schemas.microsoft.com/office/powerpoint/2010/main" val="39842532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5" name="Picture 4">
            <a:extLst>
              <a:ext uri="{FF2B5EF4-FFF2-40B4-BE49-F238E27FC236}">
                <a16:creationId xmlns:a16="http://schemas.microsoft.com/office/drawing/2014/main" id="{84552448-712D-4537-276E-ED681DF3EA48}"/>
              </a:ext>
            </a:extLst>
          </p:cNvPr>
          <p:cNvPicPr>
            <a:picLocks noChangeAspect="1"/>
          </p:cNvPicPr>
          <p:nvPr/>
        </p:nvPicPr>
        <p:blipFill>
          <a:blip r:embed="rId3"/>
          <a:stretch>
            <a:fillRect/>
          </a:stretch>
        </p:blipFill>
        <p:spPr>
          <a:xfrm>
            <a:off x="0" y="330291"/>
            <a:ext cx="9144000" cy="4482919"/>
          </a:xfrm>
          <a:prstGeom prst="rect">
            <a:avLst/>
          </a:prstGeom>
        </p:spPr>
      </p:pic>
      <p:sp>
        <p:nvSpPr>
          <p:cNvPr id="4" name="Oval 3">
            <a:extLst>
              <a:ext uri="{FF2B5EF4-FFF2-40B4-BE49-F238E27FC236}">
                <a16:creationId xmlns:a16="http://schemas.microsoft.com/office/drawing/2014/main" id="{BF855AC1-3E63-1B58-501A-9A910669C08B}"/>
              </a:ext>
            </a:extLst>
          </p:cNvPr>
          <p:cNvSpPr/>
          <p:nvPr/>
        </p:nvSpPr>
        <p:spPr>
          <a:xfrm>
            <a:off x="1479176" y="1048872"/>
            <a:ext cx="497543"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1">
            <a:extLst>
              <a:ext uri="{FF2B5EF4-FFF2-40B4-BE49-F238E27FC236}">
                <a16:creationId xmlns:a16="http://schemas.microsoft.com/office/drawing/2014/main" id="{757FE750-DFE7-9645-2562-3352D48B57B8}"/>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76</a:t>
            </a:fld>
            <a:endParaRPr lang="en" dirty="0"/>
          </a:p>
        </p:txBody>
      </p:sp>
    </p:spTree>
    <p:extLst>
      <p:ext uri="{BB962C8B-B14F-4D97-AF65-F5344CB8AC3E}">
        <p14:creationId xmlns:p14="http://schemas.microsoft.com/office/powerpoint/2010/main" val="389930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3" name="Picture 2">
            <a:extLst>
              <a:ext uri="{FF2B5EF4-FFF2-40B4-BE49-F238E27FC236}">
                <a16:creationId xmlns:a16="http://schemas.microsoft.com/office/drawing/2014/main" id="{9CB6E3A0-590E-4667-8D03-8A24AAF0FAC9}"/>
              </a:ext>
            </a:extLst>
          </p:cNvPr>
          <p:cNvPicPr>
            <a:picLocks noChangeAspect="1"/>
          </p:cNvPicPr>
          <p:nvPr/>
        </p:nvPicPr>
        <p:blipFill>
          <a:blip r:embed="rId3"/>
          <a:stretch>
            <a:fillRect/>
          </a:stretch>
        </p:blipFill>
        <p:spPr>
          <a:xfrm>
            <a:off x="0" y="288155"/>
            <a:ext cx="9144000" cy="4567192"/>
          </a:xfrm>
          <a:prstGeom prst="rect">
            <a:avLst/>
          </a:prstGeom>
        </p:spPr>
      </p:pic>
      <p:sp>
        <p:nvSpPr>
          <p:cNvPr id="4" name="Arrow: Right 3">
            <a:extLst>
              <a:ext uri="{FF2B5EF4-FFF2-40B4-BE49-F238E27FC236}">
                <a16:creationId xmlns:a16="http://schemas.microsoft.com/office/drawing/2014/main" id="{FD30BEDC-A0DD-AFA8-81C3-A2F1E17151DF}"/>
              </a:ext>
            </a:extLst>
          </p:cNvPr>
          <p:cNvSpPr/>
          <p:nvPr/>
        </p:nvSpPr>
        <p:spPr>
          <a:xfrm>
            <a:off x="47065" y="1223683"/>
            <a:ext cx="410135" cy="20843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07BC5BD-1D7C-0327-2830-1FA00A91C75A}"/>
              </a:ext>
            </a:extLst>
          </p:cNvPr>
          <p:cNvSpPr/>
          <p:nvPr/>
        </p:nvSpPr>
        <p:spPr>
          <a:xfrm>
            <a:off x="329454" y="2299447"/>
            <a:ext cx="1358153" cy="17951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1">
            <a:extLst>
              <a:ext uri="{FF2B5EF4-FFF2-40B4-BE49-F238E27FC236}">
                <a16:creationId xmlns:a16="http://schemas.microsoft.com/office/drawing/2014/main" id="{4EF1F11A-CE15-1873-601C-03104C5F7849}"/>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77</a:t>
            </a:fld>
            <a:endParaRPr lang="en" dirty="0"/>
          </a:p>
        </p:txBody>
      </p:sp>
    </p:spTree>
    <p:extLst>
      <p:ext uri="{BB962C8B-B14F-4D97-AF65-F5344CB8AC3E}">
        <p14:creationId xmlns:p14="http://schemas.microsoft.com/office/powerpoint/2010/main" val="298777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5" name="Picture 4">
            <a:extLst>
              <a:ext uri="{FF2B5EF4-FFF2-40B4-BE49-F238E27FC236}">
                <a16:creationId xmlns:a16="http://schemas.microsoft.com/office/drawing/2014/main" id="{7166C1BD-AFD8-F44A-30DA-FFBB355A1276}"/>
              </a:ext>
            </a:extLst>
          </p:cNvPr>
          <p:cNvPicPr>
            <a:picLocks noChangeAspect="1"/>
          </p:cNvPicPr>
          <p:nvPr/>
        </p:nvPicPr>
        <p:blipFill>
          <a:blip r:embed="rId3"/>
          <a:stretch>
            <a:fillRect/>
          </a:stretch>
        </p:blipFill>
        <p:spPr>
          <a:xfrm>
            <a:off x="0" y="331374"/>
            <a:ext cx="9144000" cy="4480752"/>
          </a:xfrm>
          <a:prstGeom prst="rect">
            <a:avLst/>
          </a:prstGeom>
        </p:spPr>
      </p:pic>
      <p:sp>
        <p:nvSpPr>
          <p:cNvPr id="4" name="Oval 3">
            <a:extLst>
              <a:ext uri="{FF2B5EF4-FFF2-40B4-BE49-F238E27FC236}">
                <a16:creationId xmlns:a16="http://schemas.microsoft.com/office/drawing/2014/main" id="{E50F5FD1-2B8F-1994-7EDD-A2946D3605B4}"/>
              </a:ext>
            </a:extLst>
          </p:cNvPr>
          <p:cNvSpPr/>
          <p:nvPr/>
        </p:nvSpPr>
        <p:spPr>
          <a:xfrm>
            <a:off x="2017058" y="766483"/>
            <a:ext cx="497543"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1">
            <a:extLst>
              <a:ext uri="{FF2B5EF4-FFF2-40B4-BE49-F238E27FC236}">
                <a16:creationId xmlns:a16="http://schemas.microsoft.com/office/drawing/2014/main" id="{8487620E-697E-0343-D632-B269525427D9}"/>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78</a:t>
            </a:fld>
            <a:endParaRPr lang="en" dirty="0"/>
          </a:p>
        </p:txBody>
      </p:sp>
    </p:spTree>
    <p:extLst>
      <p:ext uri="{BB962C8B-B14F-4D97-AF65-F5344CB8AC3E}">
        <p14:creationId xmlns:p14="http://schemas.microsoft.com/office/powerpoint/2010/main" val="371002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3" name="Picture 2">
            <a:extLst>
              <a:ext uri="{FF2B5EF4-FFF2-40B4-BE49-F238E27FC236}">
                <a16:creationId xmlns:a16="http://schemas.microsoft.com/office/drawing/2014/main" id="{A0BB98A5-5695-7796-E6F5-26E23AECAD69}"/>
              </a:ext>
            </a:extLst>
          </p:cNvPr>
          <p:cNvPicPr>
            <a:picLocks noChangeAspect="1"/>
          </p:cNvPicPr>
          <p:nvPr/>
        </p:nvPicPr>
        <p:blipFill>
          <a:blip r:embed="rId3"/>
          <a:stretch>
            <a:fillRect/>
          </a:stretch>
        </p:blipFill>
        <p:spPr>
          <a:xfrm>
            <a:off x="0" y="279744"/>
            <a:ext cx="9144000" cy="4584013"/>
          </a:xfrm>
          <a:prstGeom prst="rect">
            <a:avLst/>
          </a:prstGeom>
        </p:spPr>
      </p:pic>
      <p:sp>
        <p:nvSpPr>
          <p:cNvPr id="4" name="Slide Number Placeholder 1">
            <a:extLst>
              <a:ext uri="{FF2B5EF4-FFF2-40B4-BE49-F238E27FC236}">
                <a16:creationId xmlns:a16="http://schemas.microsoft.com/office/drawing/2014/main" id="{06D98032-E851-00BD-1809-04C5E9EADDC2}"/>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79</a:t>
            </a:fld>
            <a:endParaRPr lang="en" dirty="0"/>
          </a:p>
        </p:txBody>
      </p:sp>
    </p:spTree>
    <p:extLst>
      <p:ext uri="{BB962C8B-B14F-4D97-AF65-F5344CB8AC3E}">
        <p14:creationId xmlns:p14="http://schemas.microsoft.com/office/powerpoint/2010/main" val="1190432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3" name="Google Shape;363;p31"/>
          <p:cNvSpPr txBox="1">
            <a:spLocks noGrp="1"/>
          </p:cNvSpPr>
          <p:nvPr>
            <p:ph type="title"/>
          </p:nvPr>
        </p:nvSpPr>
        <p:spPr>
          <a:xfrm>
            <a:off x="228450" y="86683"/>
            <a:ext cx="8687100" cy="498598"/>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dirty="0">
                <a:solidFill>
                  <a:schemeClr val="dk1"/>
                </a:solidFill>
              </a:rPr>
              <a:t>Projects CAST Has Been Used for</a:t>
            </a:r>
            <a:endParaRPr dirty="0"/>
          </a:p>
        </p:txBody>
      </p:sp>
      <p:sp>
        <p:nvSpPr>
          <p:cNvPr id="4" name="Slide Number Placeholder 1">
            <a:extLst>
              <a:ext uri="{FF2B5EF4-FFF2-40B4-BE49-F238E27FC236}">
                <a16:creationId xmlns:a16="http://schemas.microsoft.com/office/drawing/2014/main" id="{CDDB4679-2FB8-F5B1-FF8A-CE4DFF75BAAC}"/>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8</a:t>
            </a:fld>
            <a:endParaRPr lang="en" dirty="0"/>
          </a:p>
        </p:txBody>
      </p:sp>
      <p:grpSp>
        <p:nvGrpSpPr>
          <p:cNvPr id="5" name="Google Shape;53;p5">
            <a:extLst>
              <a:ext uri="{FF2B5EF4-FFF2-40B4-BE49-F238E27FC236}">
                <a16:creationId xmlns:a16="http://schemas.microsoft.com/office/drawing/2014/main" id="{02FA44AA-4A85-2BD7-E783-564FDF51DA7A}"/>
              </a:ext>
            </a:extLst>
          </p:cNvPr>
          <p:cNvGrpSpPr/>
          <p:nvPr/>
        </p:nvGrpSpPr>
        <p:grpSpPr>
          <a:xfrm>
            <a:off x="6817660" y="230951"/>
            <a:ext cx="2097890" cy="237431"/>
            <a:chOff x="18025" y="276802"/>
            <a:chExt cx="9126000" cy="356128"/>
          </a:xfrm>
        </p:grpSpPr>
        <p:sp>
          <p:nvSpPr>
            <p:cNvPr id="6" name="Google Shape;54;p5">
              <a:extLst>
                <a:ext uri="{FF2B5EF4-FFF2-40B4-BE49-F238E27FC236}">
                  <a16:creationId xmlns:a16="http://schemas.microsoft.com/office/drawing/2014/main" id="{893EEF15-8B14-E817-D406-4E157D462C6C}"/>
                </a:ext>
              </a:extLst>
            </p:cNvPr>
            <p:cNvSpPr/>
            <p:nvPr/>
          </p:nvSpPr>
          <p:spPr>
            <a:xfrm>
              <a:off x="18025" y="276802"/>
              <a:ext cx="9126000" cy="54300"/>
            </a:xfrm>
            <a:prstGeom prst="rect">
              <a:avLst/>
            </a:prstGeom>
            <a:solidFill>
              <a:srgbClr val="F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5;p5">
              <a:extLst>
                <a:ext uri="{FF2B5EF4-FFF2-40B4-BE49-F238E27FC236}">
                  <a16:creationId xmlns:a16="http://schemas.microsoft.com/office/drawing/2014/main" id="{1718A57E-057A-FDDE-716E-296D39C723D1}"/>
                </a:ext>
              </a:extLst>
            </p:cNvPr>
            <p:cNvSpPr/>
            <p:nvPr/>
          </p:nvSpPr>
          <p:spPr>
            <a:xfrm>
              <a:off x="18025" y="433752"/>
              <a:ext cx="9126000" cy="54300"/>
            </a:xfrm>
            <a:prstGeom prst="rect">
              <a:avLst/>
            </a:prstGeom>
            <a:solidFill>
              <a:srgbClr val="7CA6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6;p5">
              <a:extLst>
                <a:ext uri="{FF2B5EF4-FFF2-40B4-BE49-F238E27FC236}">
                  <a16:creationId xmlns:a16="http://schemas.microsoft.com/office/drawing/2014/main" id="{0030C504-598D-EF62-FCFF-675EC547AAE1}"/>
                </a:ext>
              </a:extLst>
            </p:cNvPr>
            <p:cNvSpPr/>
            <p:nvPr/>
          </p:nvSpPr>
          <p:spPr>
            <a:xfrm>
              <a:off x="18025" y="578630"/>
              <a:ext cx="9126000" cy="54300"/>
            </a:xfrm>
            <a:prstGeom prst="rect">
              <a:avLst/>
            </a:prstGeom>
            <a:solidFill>
              <a:srgbClr val="3767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3" name="Table 8">
            <a:extLst>
              <a:ext uri="{FF2B5EF4-FFF2-40B4-BE49-F238E27FC236}">
                <a16:creationId xmlns:a16="http://schemas.microsoft.com/office/drawing/2014/main" id="{EA0827D6-7545-B8B0-EB4A-392F8B410E9E}"/>
              </a:ext>
            </a:extLst>
          </p:cNvPr>
          <p:cNvGraphicFramePr>
            <a:graphicFrameLocks noGrp="1"/>
          </p:cNvGraphicFramePr>
          <p:nvPr>
            <p:extLst>
              <p:ext uri="{D42A27DB-BD31-4B8C-83A1-F6EECF244321}">
                <p14:modId xmlns:p14="http://schemas.microsoft.com/office/powerpoint/2010/main" val="4121072703"/>
              </p:ext>
            </p:extLst>
          </p:nvPr>
        </p:nvGraphicFramePr>
        <p:xfrm>
          <a:off x="228450" y="585281"/>
          <a:ext cx="8687100" cy="4345227"/>
        </p:xfrm>
        <a:graphic>
          <a:graphicData uri="http://schemas.openxmlformats.org/drawingml/2006/table">
            <a:tbl>
              <a:tblPr firstRow="1" bandRow="1">
                <a:tableStyleId>{5C22544A-7EE6-4342-B048-85BDC9FD1C3A}</a:tableStyleId>
              </a:tblPr>
              <a:tblGrid>
                <a:gridCol w="1721374">
                  <a:extLst>
                    <a:ext uri="{9D8B030D-6E8A-4147-A177-3AD203B41FA5}">
                      <a16:colId xmlns:a16="http://schemas.microsoft.com/office/drawing/2014/main" val="2063830610"/>
                    </a:ext>
                  </a:extLst>
                </a:gridCol>
                <a:gridCol w="2346511">
                  <a:extLst>
                    <a:ext uri="{9D8B030D-6E8A-4147-A177-3AD203B41FA5}">
                      <a16:colId xmlns:a16="http://schemas.microsoft.com/office/drawing/2014/main" val="3166073267"/>
                    </a:ext>
                  </a:extLst>
                </a:gridCol>
                <a:gridCol w="4619215">
                  <a:extLst>
                    <a:ext uri="{9D8B030D-6E8A-4147-A177-3AD203B41FA5}">
                      <a16:colId xmlns:a16="http://schemas.microsoft.com/office/drawing/2014/main" val="2918745692"/>
                    </a:ext>
                  </a:extLst>
                </a:gridCol>
              </a:tblGrid>
              <a:tr h="390447">
                <a:tc>
                  <a:txBody>
                    <a:bodyPr/>
                    <a:lstStyle/>
                    <a:p>
                      <a:r>
                        <a:rPr lang="en-US" dirty="0"/>
                        <a:t>Group</a:t>
                      </a:r>
                    </a:p>
                  </a:txBody>
                  <a:tcPr>
                    <a:solidFill>
                      <a:srgbClr val="3767A4"/>
                    </a:solidFill>
                  </a:tcPr>
                </a:tc>
                <a:tc>
                  <a:txBody>
                    <a:bodyPr/>
                    <a:lstStyle/>
                    <a:p>
                      <a:r>
                        <a:rPr lang="en-US" dirty="0"/>
                        <a:t>Location</a:t>
                      </a:r>
                    </a:p>
                  </a:txBody>
                  <a:tcPr>
                    <a:solidFill>
                      <a:srgbClr val="3767A4"/>
                    </a:solidFill>
                  </a:tcPr>
                </a:tc>
                <a:tc>
                  <a:txBody>
                    <a:bodyPr/>
                    <a:lstStyle/>
                    <a:p>
                      <a:r>
                        <a:rPr lang="en-US" dirty="0"/>
                        <a:t>Project Description</a:t>
                      </a:r>
                    </a:p>
                  </a:txBody>
                  <a:tcPr>
                    <a:solidFill>
                      <a:srgbClr val="3767A4"/>
                    </a:solidFill>
                  </a:tcPr>
                </a:tc>
                <a:extLst>
                  <a:ext uri="{0D108BD9-81ED-4DB2-BD59-A6C34878D82A}">
                    <a16:rowId xmlns:a16="http://schemas.microsoft.com/office/drawing/2014/main" val="2962372610"/>
                  </a:ext>
                </a:extLst>
              </a:tr>
              <a:tr h="390447">
                <a:tc>
                  <a:txBody>
                    <a:bodyPr/>
                    <a:lstStyle/>
                    <a:p>
                      <a:r>
                        <a:rPr lang="en-US" dirty="0"/>
                        <a:t>Sustainable Chesapeake (NGO)</a:t>
                      </a:r>
                    </a:p>
                  </a:txBody>
                  <a:tcPr>
                    <a:solidFill>
                      <a:srgbClr val="7CA6DC"/>
                    </a:solidFill>
                  </a:tcPr>
                </a:tc>
                <a:tc>
                  <a:txBody>
                    <a:bodyPr/>
                    <a:lstStyle/>
                    <a:p>
                      <a:r>
                        <a:rPr lang="en-US" dirty="0"/>
                        <a:t>Chesapeake Bay Watershed</a:t>
                      </a:r>
                    </a:p>
                  </a:txBody>
                  <a:tcPr>
                    <a:solidFill>
                      <a:srgbClr val="7CA6DC"/>
                    </a:solidFill>
                  </a:tcPr>
                </a:tc>
                <a:tc>
                  <a:txBody>
                    <a:bodyPr/>
                    <a:lstStyle/>
                    <a:p>
                      <a:r>
                        <a:rPr lang="en-US" dirty="0"/>
                        <a:t>Used CAST to run an analysis to demonstrate the value of manure injection on farms and advocate for wider adoption of this practice</a:t>
                      </a:r>
                    </a:p>
                  </a:txBody>
                  <a:tcPr>
                    <a:solidFill>
                      <a:srgbClr val="7CA6DC"/>
                    </a:solidFill>
                  </a:tcPr>
                </a:tc>
                <a:extLst>
                  <a:ext uri="{0D108BD9-81ED-4DB2-BD59-A6C34878D82A}">
                    <a16:rowId xmlns:a16="http://schemas.microsoft.com/office/drawing/2014/main" val="269144032"/>
                  </a:ext>
                </a:extLst>
              </a:tr>
              <a:tr h="390447">
                <a:tc>
                  <a:txBody>
                    <a:bodyPr/>
                    <a:lstStyle/>
                    <a:p>
                      <a:r>
                        <a:rPr lang="en-US" dirty="0"/>
                        <a:t>Conservation Innovation Fund (NGO)</a:t>
                      </a:r>
                    </a:p>
                  </a:txBody>
                  <a:tcPr>
                    <a:solidFill>
                      <a:srgbClr val="7CA6DC"/>
                    </a:solidFill>
                  </a:tcPr>
                </a:tc>
                <a:tc>
                  <a:txBody>
                    <a:bodyPr/>
                    <a:lstStyle/>
                    <a:p>
                      <a:r>
                        <a:rPr lang="en-US" dirty="0"/>
                        <a:t>Various projects throughout the Chesapeake Bay Watershed</a:t>
                      </a:r>
                    </a:p>
                  </a:txBody>
                  <a:tcPr>
                    <a:solidFill>
                      <a:srgbClr val="7CA6DC"/>
                    </a:solidFill>
                  </a:tcPr>
                </a:tc>
                <a:tc>
                  <a:txBody>
                    <a:bodyPr/>
                    <a:lstStyle/>
                    <a:p>
                      <a:pPr fontAlgn="base"/>
                      <a:r>
                        <a:rPr lang="en-US" sz="1350" b="0" i="0" u="none" strike="noStrike" kern="1200" dirty="0">
                          <a:solidFill>
                            <a:schemeClr val="dk1"/>
                          </a:solidFill>
                          <a:effectLst/>
                          <a:latin typeface="+mn-lt"/>
                          <a:ea typeface="+mn-ea"/>
                          <a:cs typeface="+mn-cs"/>
                        </a:rPr>
                        <a:t>Uses CAST to value Mid-Atlantic Climate Smart Commodities and MD Clean Water Commerce Act projects undertaken by </a:t>
                      </a:r>
                      <a:r>
                        <a:rPr lang="en-US" sz="1350" b="0" i="0" kern="1200" dirty="0">
                          <a:solidFill>
                            <a:schemeClr val="dk1"/>
                          </a:solidFill>
                          <a:effectLst/>
                          <a:latin typeface="+mn-lt"/>
                          <a:ea typeface="+mn-ea"/>
                          <a:cs typeface="+mn-cs"/>
                        </a:rPr>
                        <a:t>agricultural producers</a:t>
                      </a:r>
                      <a:r>
                        <a:rPr lang="en-US" sz="1350" b="0" i="0" u="none" strike="noStrike" kern="1200" dirty="0">
                          <a:solidFill>
                            <a:schemeClr val="dk1"/>
                          </a:solidFill>
                          <a:effectLst/>
                          <a:latin typeface="+mn-lt"/>
                          <a:ea typeface="+mn-ea"/>
                          <a:cs typeface="+mn-cs"/>
                        </a:rPr>
                        <a:t>. This pay-for-performance approach generates scope three supply chain insets for corporations. </a:t>
                      </a:r>
                      <a:r>
                        <a:rPr lang="en-US" sz="1350" b="0" i="0" kern="1200" dirty="0">
                          <a:solidFill>
                            <a:schemeClr val="dk1"/>
                          </a:solidFill>
                          <a:effectLst/>
                          <a:latin typeface="+mn-lt"/>
                          <a:ea typeface="+mn-ea"/>
                          <a:cs typeface="+mn-cs"/>
                        </a:rPr>
                        <a:t>​</a:t>
                      </a:r>
                      <a:endParaRPr lang="en-US" dirty="0"/>
                    </a:p>
                  </a:txBody>
                  <a:tcPr>
                    <a:solidFill>
                      <a:srgbClr val="7CA6DC"/>
                    </a:solidFill>
                  </a:tcPr>
                </a:tc>
                <a:extLst>
                  <a:ext uri="{0D108BD9-81ED-4DB2-BD59-A6C34878D82A}">
                    <a16:rowId xmlns:a16="http://schemas.microsoft.com/office/drawing/2014/main" val="3788053188"/>
                  </a:ext>
                </a:extLst>
              </a:tr>
              <a:tr h="390447">
                <a:tc>
                  <a:txBody>
                    <a:bodyPr/>
                    <a:lstStyle/>
                    <a:p>
                      <a:r>
                        <a:rPr lang="en-US" dirty="0"/>
                        <a:t>RES (for-profit company)</a:t>
                      </a:r>
                    </a:p>
                  </a:txBody>
                  <a:tcPr>
                    <a:solidFill>
                      <a:srgbClr val="7CA6DC"/>
                    </a:solidFill>
                  </a:tcPr>
                </a:tc>
                <a:tc>
                  <a:txBody>
                    <a:bodyPr/>
                    <a:lstStyle/>
                    <a:p>
                      <a:r>
                        <a:rPr lang="en-US" dirty="0"/>
                        <a:t>Chesapeake Bay Watershed</a:t>
                      </a:r>
                    </a:p>
                  </a:txBody>
                  <a:tcPr>
                    <a:solidFill>
                      <a:srgbClr val="7CA6DC"/>
                    </a:solidFill>
                  </a:tcPr>
                </a:tc>
                <a:tc>
                  <a:txBody>
                    <a:bodyPr/>
                    <a:lstStyle/>
                    <a:p>
                      <a:r>
                        <a:rPr lang="en-US" dirty="0"/>
                        <a:t>Ecological restoration company using CAST to estimate nutrient and sediment reductions for proposed stream restoration projects</a:t>
                      </a:r>
                    </a:p>
                  </a:txBody>
                  <a:tcPr>
                    <a:solidFill>
                      <a:srgbClr val="7CA6DC"/>
                    </a:solidFill>
                  </a:tcPr>
                </a:tc>
                <a:extLst>
                  <a:ext uri="{0D108BD9-81ED-4DB2-BD59-A6C34878D82A}">
                    <a16:rowId xmlns:a16="http://schemas.microsoft.com/office/drawing/2014/main" val="1777326688"/>
                  </a:ext>
                </a:extLst>
              </a:tr>
              <a:tr h="390447">
                <a:tc>
                  <a:txBody>
                    <a:bodyPr/>
                    <a:lstStyle/>
                    <a:p>
                      <a:r>
                        <a:rPr lang="en-US" dirty="0"/>
                        <a:t>Susquehanna River Basin Commission</a:t>
                      </a:r>
                    </a:p>
                  </a:txBody>
                  <a:tcPr>
                    <a:solidFill>
                      <a:srgbClr val="7CA6DC"/>
                    </a:solidFill>
                  </a:tcPr>
                </a:tc>
                <a:tc>
                  <a:txBody>
                    <a:bodyPr/>
                    <a:lstStyle/>
                    <a:p>
                      <a:r>
                        <a:rPr lang="en-US" dirty="0"/>
                        <a:t>NY, PA, MD</a:t>
                      </a:r>
                    </a:p>
                  </a:txBody>
                  <a:tcPr>
                    <a:solidFill>
                      <a:srgbClr val="7CA6DC"/>
                    </a:solidFill>
                  </a:tcPr>
                </a:tc>
                <a:tc>
                  <a:txBody>
                    <a:bodyPr/>
                    <a:lstStyle/>
                    <a:p>
                      <a:r>
                        <a:rPr lang="en-US" dirty="0"/>
                        <a:t>Requires all Conowingo WIP grant applicants to submit CAST load reduction estimates to justify the impact of their proposed projects</a:t>
                      </a:r>
                    </a:p>
                  </a:txBody>
                  <a:tcPr>
                    <a:solidFill>
                      <a:srgbClr val="7CA6DC"/>
                    </a:solidFill>
                  </a:tcPr>
                </a:tc>
                <a:extLst>
                  <a:ext uri="{0D108BD9-81ED-4DB2-BD59-A6C34878D82A}">
                    <a16:rowId xmlns:a16="http://schemas.microsoft.com/office/drawing/2014/main" val="969688270"/>
                  </a:ext>
                </a:extLst>
              </a:tr>
              <a:tr h="390447">
                <a:tc>
                  <a:txBody>
                    <a:bodyPr/>
                    <a:lstStyle/>
                    <a:p>
                      <a:r>
                        <a:rPr lang="en-US" dirty="0"/>
                        <a:t>Forestry Workgroup of the Chesapeake Bay Program Partnership</a:t>
                      </a:r>
                    </a:p>
                  </a:txBody>
                  <a:tcPr>
                    <a:solidFill>
                      <a:srgbClr val="7CA6DC"/>
                    </a:solidFill>
                  </a:tcPr>
                </a:tc>
                <a:tc>
                  <a:txBody>
                    <a:bodyPr/>
                    <a:lstStyle/>
                    <a:p>
                      <a:r>
                        <a:rPr lang="en-US" dirty="0"/>
                        <a:t>Chesapeake Bay Watershed</a:t>
                      </a:r>
                    </a:p>
                  </a:txBody>
                  <a:tcPr>
                    <a:solidFill>
                      <a:srgbClr val="7CA6DC"/>
                    </a:solidFill>
                  </a:tcPr>
                </a:tc>
                <a:tc>
                  <a:txBody>
                    <a:bodyPr/>
                    <a:lstStyle/>
                    <a:p>
                      <a:r>
                        <a:rPr lang="en-US" dirty="0"/>
                        <a:t>Updating the </a:t>
                      </a:r>
                      <a:r>
                        <a:rPr lang="en-US" dirty="0">
                          <a:hlinkClick r:id="rId3"/>
                        </a:rPr>
                        <a:t>Chesapeake Progress Forest Buffers Indicator </a:t>
                      </a:r>
                      <a:endParaRPr lang="en-US" dirty="0"/>
                    </a:p>
                  </a:txBody>
                  <a:tcPr>
                    <a:solidFill>
                      <a:srgbClr val="7CA6DC"/>
                    </a:solidFill>
                  </a:tcPr>
                </a:tc>
                <a:extLst>
                  <a:ext uri="{0D108BD9-81ED-4DB2-BD59-A6C34878D82A}">
                    <a16:rowId xmlns:a16="http://schemas.microsoft.com/office/drawing/2014/main" val="4293356421"/>
                  </a:ext>
                </a:extLst>
              </a:tr>
            </a:tbl>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5" name="Picture 4">
            <a:extLst>
              <a:ext uri="{FF2B5EF4-FFF2-40B4-BE49-F238E27FC236}">
                <a16:creationId xmlns:a16="http://schemas.microsoft.com/office/drawing/2014/main" id="{CC8C5392-AD3E-4473-0482-76E19D1ACE09}"/>
              </a:ext>
            </a:extLst>
          </p:cNvPr>
          <p:cNvPicPr>
            <a:picLocks noChangeAspect="1"/>
          </p:cNvPicPr>
          <p:nvPr/>
        </p:nvPicPr>
        <p:blipFill>
          <a:blip r:embed="rId3"/>
          <a:stretch>
            <a:fillRect/>
          </a:stretch>
        </p:blipFill>
        <p:spPr>
          <a:xfrm>
            <a:off x="0" y="331374"/>
            <a:ext cx="9144000" cy="4480752"/>
          </a:xfrm>
          <a:prstGeom prst="rect">
            <a:avLst/>
          </a:prstGeom>
        </p:spPr>
      </p:pic>
      <p:sp>
        <p:nvSpPr>
          <p:cNvPr id="4" name="Oval 3">
            <a:extLst>
              <a:ext uri="{FF2B5EF4-FFF2-40B4-BE49-F238E27FC236}">
                <a16:creationId xmlns:a16="http://schemas.microsoft.com/office/drawing/2014/main" id="{E50F5FD1-2B8F-1994-7EDD-A2946D3605B4}"/>
              </a:ext>
            </a:extLst>
          </p:cNvPr>
          <p:cNvSpPr/>
          <p:nvPr/>
        </p:nvSpPr>
        <p:spPr>
          <a:xfrm>
            <a:off x="1976716" y="900953"/>
            <a:ext cx="948019"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1">
            <a:extLst>
              <a:ext uri="{FF2B5EF4-FFF2-40B4-BE49-F238E27FC236}">
                <a16:creationId xmlns:a16="http://schemas.microsoft.com/office/drawing/2014/main" id="{2219274A-B1B1-B7AE-CA8D-E4C4015FD5F4}"/>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80</a:t>
            </a:fld>
            <a:endParaRPr lang="en" dirty="0"/>
          </a:p>
        </p:txBody>
      </p:sp>
    </p:spTree>
    <p:extLst>
      <p:ext uri="{BB962C8B-B14F-4D97-AF65-F5344CB8AC3E}">
        <p14:creationId xmlns:p14="http://schemas.microsoft.com/office/powerpoint/2010/main" val="190924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3" name="Picture 2">
            <a:extLst>
              <a:ext uri="{FF2B5EF4-FFF2-40B4-BE49-F238E27FC236}">
                <a16:creationId xmlns:a16="http://schemas.microsoft.com/office/drawing/2014/main" id="{1CBB3959-9CF5-3D35-46EB-CB8810F6DF24}"/>
              </a:ext>
            </a:extLst>
          </p:cNvPr>
          <p:cNvPicPr>
            <a:picLocks noChangeAspect="1"/>
          </p:cNvPicPr>
          <p:nvPr/>
        </p:nvPicPr>
        <p:blipFill>
          <a:blip r:embed="rId3"/>
          <a:stretch>
            <a:fillRect/>
          </a:stretch>
        </p:blipFill>
        <p:spPr>
          <a:xfrm>
            <a:off x="0" y="279744"/>
            <a:ext cx="9144000" cy="4584013"/>
          </a:xfrm>
          <a:prstGeom prst="rect">
            <a:avLst/>
          </a:prstGeom>
        </p:spPr>
      </p:pic>
      <p:sp>
        <p:nvSpPr>
          <p:cNvPr id="4" name="Slide Number Placeholder 1">
            <a:extLst>
              <a:ext uri="{FF2B5EF4-FFF2-40B4-BE49-F238E27FC236}">
                <a16:creationId xmlns:a16="http://schemas.microsoft.com/office/drawing/2014/main" id="{2DF6C080-8C7A-B3CD-EC77-F6B12D28A558}"/>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81</a:t>
            </a:fld>
            <a:endParaRPr lang="en" dirty="0"/>
          </a:p>
        </p:txBody>
      </p:sp>
    </p:spTree>
    <p:extLst>
      <p:ext uri="{BB962C8B-B14F-4D97-AF65-F5344CB8AC3E}">
        <p14:creationId xmlns:p14="http://schemas.microsoft.com/office/powerpoint/2010/main" val="13085922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5" name="Picture 4">
            <a:extLst>
              <a:ext uri="{FF2B5EF4-FFF2-40B4-BE49-F238E27FC236}">
                <a16:creationId xmlns:a16="http://schemas.microsoft.com/office/drawing/2014/main" id="{A12C05EE-C439-5170-1D87-124F0E8B59A7}"/>
              </a:ext>
            </a:extLst>
          </p:cNvPr>
          <p:cNvPicPr>
            <a:picLocks noChangeAspect="1"/>
          </p:cNvPicPr>
          <p:nvPr/>
        </p:nvPicPr>
        <p:blipFill>
          <a:blip r:embed="rId3"/>
          <a:stretch>
            <a:fillRect/>
          </a:stretch>
        </p:blipFill>
        <p:spPr>
          <a:xfrm>
            <a:off x="0" y="331374"/>
            <a:ext cx="9144000" cy="4480752"/>
          </a:xfrm>
          <a:prstGeom prst="rect">
            <a:avLst/>
          </a:prstGeom>
        </p:spPr>
      </p:pic>
      <p:sp>
        <p:nvSpPr>
          <p:cNvPr id="4" name="Oval 3">
            <a:extLst>
              <a:ext uri="{FF2B5EF4-FFF2-40B4-BE49-F238E27FC236}">
                <a16:creationId xmlns:a16="http://schemas.microsoft.com/office/drawing/2014/main" id="{E50F5FD1-2B8F-1994-7EDD-A2946D3605B4}"/>
              </a:ext>
            </a:extLst>
          </p:cNvPr>
          <p:cNvSpPr/>
          <p:nvPr/>
        </p:nvSpPr>
        <p:spPr>
          <a:xfrm>
            <a:off x="1956546" y="1048871"/>
            <a:ext cx="806826"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1">
            <a:extLst>
              <a:ext uri="{FF2B5EF4-FFF2-40B4-BE49-F238E27FC236}">
                <a16:creationId xmlns:a16="http://schemas.microsoft.com/office/drawing/2014/main" id="{E966434C-7FB5-9A12-B68B-D36413351B26}"/>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82</a:t>
            </a:fld>
            <a:endParaRPr lang="en" dirty="0"/>
          </a:p>
        </p:txBody>
      </p:sp>
    </p:spTree>
    <p:extLst>
      <p:ext uri="{BB962C8B-B14F-4D97-AF65-F5344CB8AC3E}">
        <p14:creationId xmlns:p14="http://schemas.microsoft.com/office/powerpoint/2010/main" val="80822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3" name="Picture 2">
            <a:extLst>
              <a:ext uri="{FF2B5EF4-FFF2-40B4-BE49-F238E27FC236}">
                <a16:creationId xmlns:a16="http://schemas.microsoft.com/office/drawing/2014/main" id="{EABAC1F5-1807-4BFA-4673-2273810AFF18}"/>
              </a:ext>
            </a:extLst>
          </p:cNvPr>
          <p:cNvPicPr>
            <a:picLocks noChangeAspect="1"/>
          </p:cNvPicPr>
          <p:nvPr/>
        </p:nvPicPr>
        <p:blipFill>
          <a:blip r:embed="rId3"/>
          <a:stretch>
            <a:fillRect/>
          </a:stretch>
        </p:blipFill>
        <p:spPr>
          <a:xfrm>
            <a:off x="0" y="288157"/>
            <a:ext cx="9144000" cy="4567187"/>
          </a:xfrm>
          <a:prstGeom prst="rect">
            <a:avLst/>
          </a:prstGeom>
        </p:spPr>
      </p:pic>
      <p:sp>
        <p:nvSpPr>
          <p:cNvPr id="4" name="Slide Number Placeholder 1">
            <a:extLst>
              <a:ext uri="{FF2B5EF4-FFF2-40B4-BE49-F238E27FC236}">
                <a16:creationId xmlns:a16="http://schemas.microsoft.com/office/drawing/2014/main" id="{FA042EFD-5896-9027-FD8E-AF387BFB3850}"/>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83</a:t>
            </a:fld>
            <a:endParaRPr lang="en" dirty="0"/>
          </a:p>
        </p:txBody>
      </p:sp>
    </p:spTree>
    <p:extLst>
      <p:ext uri="{BB962C8B-B14F-4D97-AF65-F5344CB8AC3E}">
        <p14:creationId xmlns:p14="http://schemas.microsoft.com/office/powerpoint/2010/main" val="18295356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3" name="Picture 2">
            <a:extLst>
              <a:ext uri="{FF2B5EF4-FFF2-40B4-BE49-F238E27FC236}">
                <a16:creationId xmlns:a16="http://schemas.microsoft.com/office/drawing/2014/main" id="{3ADFF3C4-0928-24AF-723F-1DC8A8CB947E}"/>
              </a:ext>
            </a:extLst>
          </p:cNvPr>
          <p:cNvPicPr>
            <a:picLocks noChangeAspect="1"/>
          </p:cNvPicPr>
          <p:nvPr/>
        </p:nvPicPr>
        <p:blipFill>
          <a:blip r:embed="rId3"/>
          <a:stretch>
            <a:fillRect/>
          </a:stretch>
        </p:blipFill>
        <p:spPr>
          <a:xfrm>
            <a:off x="0" y="936626"/>
            <a:ext cx="9144000" cy="3270250"/>
          </a:xfrm>
          <a:prstGeom prst="rect">
            <a:avLst/>
          </a:prstGeom>
        </p:spPr>
      </p:pic>
      <p:sp>
        <p:nvSpPr>
          <p:cNvPr id="4" name="Oval 3">
            <a:extLst>
              <a:ext uri="{FF2B5EF4-FFF2-40B4-BE49-F238E27FC236}">
                <a16:creationId xmlns:a16="http://schemas.microsoft.com/office/drawing/2014/main" id="{5923F43A-038C-A493-1946-8B8186DB6F76}"/>
              </a:ext>
            </a:extLst>
          </p:cNvPr>
          <p:cNvSpPr/>
          <p:nvPr/>
        </p:nvSpPr>
        <p:spPr>
          <a:xfrm>
            <a:off x="625287" y="2418790"/>
            <a:ext cx="1136278" cy="3059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1">
            <a:extLst>
              <a:ext uri="{FF2B5EF4-FFF2-40B4-BE49-F238E27FC236}">
                <a16:creationId xmlns:a16="http://schemas.microsoft.com/office/drawing/2014/main" id="{6B95119D-81AA-C610-4FAD-69FC83729E83}"/>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84</a:t>
            </a:fld>
            <a:endParaRPr lang="en" dirty="0"/>
          </a:p>
        </p:txBody>
      </p:sp>
    </p:spTree>
    <p:extLst>
      <p:ext uri="{BB962C8B-B14F-4D97-AF65-F5344CB8AC3E}">
        <p14:creationId xmlns:p14="http://schemas.microsoft.com/office/powerpoint/2010/main" val="174118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3" name="Google Shape;363;p31"/>
          <p:cNvSpPr txBox="1">
            <a:spLocks noGrp="1"/>
          </p:cNvSpPr>
          <p:nvPr>
            <p:ph type="title"/>
          </p:nvPr>
        </p:nvSpPr>
        <p:spPr>
          <a:xfrm>
            <a:off x="228600" y="682951"/>
            <a:ext cx="8687100" cy="498598"/>
          </a:xfrm>
          <a:prstGeom prst="rect">
            <a:avLst/>
          </a:prstGeom>
        </p:spPr>
        <p:txBody>
          <a:bodyPr spcFirstLastPara="1" vert="horz" wrap="square" lIns="0" tIns="0" rIns="0" bIns="0" rtlCol="0" anchor="t" anchorCtr="0">
            <a:spAutoFit/>
          </a:bodyPr>
          <a:lstStyle/>
          <a:p>
            <a:r>
              <a:rPr lang="en" dirty="0">
                <a:solidFill>
                  <a:schemeClr val="dk1"/>
                </a:solidFill>
              </a:rPr>
              <a:t>Steps to Developing a Plan</a:t>
            </a:r>
            <a:endParaRPr dirty="0"/>
          </a:p>
        </p:txBody>
      </p:sp>
      <p:pic>
        <p:nvPicPr>
          <p:cNvPr id="5" name="Picture 4">
            <a:extLst>
              <a:ext uri="{FF2B5EF4-FFF2-40B4-BE49-F238E27FC236}">
                <a16:creationId xmlns:a16="http://schemas.microsoft.com/office/drawing/2014/main" id="{6C3F91CA-3F76-8C25-01B6-111BA1057A82}"/>
              </a:ext>
            </a:extLst>
          </p:cNvPr>
          <p:cNvPicPr>
            <a:picLocks noChangeAspect="1"/>
          </p:cNvPicPr>
          <p:nvPr/>
        </p:nvPicPr>
        <p:blipFill>
          <a:blip r:embed="rId3"/>
          <a:stretch>
            <a:fillRect/>
          </a:stretch>
        </p:blipFill>
        <p:spPr>
          <a:xfrm>
            <a:off x="295836" y="1237051"/>
            <a:ext cx="8552329" cy="3673483"/>
          </a:xfrm>
          <a:prstGeom prst="rect">
            <a:avLst/>
          </a:prstGeom>
        </p:spPr>
      </p:pic>
      <p:sp>
        <p:nvSpPr>
          <p:cNvPr id="4" name="Slide Number Placeholder 1">
            <a:extLst>
              <a:ext uri="{FF2B5EF4-FFF2-40B4-BE49-F238E27FC236}">
                <a16:creationId xmlns:a16="http://schemas.microsoft.com/office/drawing/2014/main" id="{A0E76450-7AE4-A854-2CE2-E6F1067AC8F1}"/>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85</a:t>
            </a:fld>
            <a:endParaRPr lang="en" dirty="0"/>
          </a:p>
        </p:txBody>
      </p:sp>
    </p:spTree>
    <p:extLst>
      <p:ext uri="{BB962C8B-B14F-4D97-AF65-F5344CB8AC3E}">
        <p14:creationId xmlns:p14="http://schemas.microsoft.com/office/powerpoint/2010/main" val="24241938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3" name="Picture 2">
            <a:extLst>
              <a:ext uri="{FF2B5EF4-FFF2-40B4-BE49-F238E27FC236}">
                <a16:creationId xmlns:a16="http://schemas.microsoft.com/office/drawing/2014/main" id="{3ADFF3C4-0928-24AF-723F-1DC8A8CB947E}"/>
              </a:ext>
            </a:extLst>
          </p:cNvPr>
          <p:cNvPicPr>
            <a:picLocks noChangeAspect="1"/>
          </p:cNvPicPr>
          <p:nvPr/>
        </p:nvPicPr>
        <p:blipFill>
          <a:blip r:embed="rId3"/>
          <a:stretch>
            <a:fillRect/>
          </a:stretch>
        </p:blipFill>
        <p:spPr>
          <a:xfrm>
            <a:off x="0" y="936626"/>
            <a:ext cx="9144000" cy="3270250"/>
          </a:xfrm>
          <a:prstGeom prst="rect">
            <a:avLst/>
          </a:prstGeom>
        </p:spPr>
      </p:pic>
      <p:sp>
        <p:nvSpPr>
          <p:cNvPr id="4" name="Oval 3">
            <a:extLst>
              <a:ext uri="{FF2B5EF4-FFF2-40B4-BE49-F238E27FC236}">
                <a16:creationId xmlns:a16="http://schemas.microsoft.com/office/drawing/2014/main" id="{5923F43A-038C-A493-1946-8B8186DB6F76}"/>
              </a:ext>
            </a:extLst>
          </p:cNvPr>
          <p:cNvSpPr/>
          <p:nvPr/>
        </p:nvSpPr>
        <p:spPr>
          <a:xfrm>
            <a:off x="2857500" y="2418790"/>
            <a:ext cx="1136278" cy="3059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1">
            <a:extLst>
              <a:ext uri="{FF2B5EF4-FFF2-40B4-BE49-F238E27FC236}">
                <a16:creationId xmlns:a16="http://schemas.microsoft.com/office/drawing/2014/main" id="{9DCABD28-D93C-AE41-8968-B42FF4E00F8E}"/>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86</a:t>
            </a:fld>
            <a:endParaRPr lang="en" dirty="0"/>
          </a:p>
        </p:txBody>
      </p:sp>
    </p:spTree>
    <p:extLst>
      <p:ext uri="{BB962C8B-B14F-4D97-AF65-F5344CB8AC3E}">
        <p14:creationId xmlns:p14="http://schemas.microsoft.com/office/powerpoint/2010/main" val="406743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32"/>
          <p:cNvSpPr txBox="1">
            <a:spLocks noGrp="1"/>
          </p:cNvSpPr>
          <p:nvPr>
            <p:ph type="title"/>
          </p:nvPr>
        </p:nvSpPr>
        <p:spPr>
          <a:xfrm>
            <a:off x="228600" y="682951"/>
            <a:ext cx="8687100" cy="498598"/>
          </a:xfrm>
          <a:prstGeom prst="rect">
            <a:avLst/>
          </a:prstGeom>
        </p:spPr>
        <p:txBody>
          <a:bodyPr spcFirstLastPara="1" vert="horz" wrap="square" lIns="0" tIns="0" rIns="0" bIns="0" rtlCol="0" anchor="t" anchorCtr="0">
            <a:spAutoFit/>
          </a:bodyPr>
          <a:lstStyle/>
          <a:p>
            <a:r>
              <a:rPr lang="en" dirty="0">
                <a:solidFill>
                  <a:schemeClr val="dk1"/>
                </a:solidFill>
                <a:latin typeface="Source Sans Pro"/>
                <a:ea typeface="Source Sans Pro"/>
                <a:cs typeface="Source Sans Pro"/>
              </a:rPr>
              <a:t>Source Data</a:t>
            </a:r>
            <a:endParaRPr dirty="0"/>
          </a:p>
        </p:txBody>
      </p:sp>
      <p:sp>
        <p:nvSpPr>
          <p:cNvPr id="369" name="Google Shape;369;p32"/>
          <p:cNvSpPr txBox="1">
            <a:spLocks noGrp="1"/>
          </p:cNvSpPr>
          <p:nvPr>
            <p:ph type="body" idx="1"/>
          </p:nvPr>
        </p:nvSpPr>
        <p:spPr>
          <a:xfrm>
            <a:off x="228750" y="1309000"/>
            <a:ext cx="8687100" cy="3339300"/>
          </a:xfrm>
          <a:prstGeom prst="rect">
            <a:avLst/>
          </a:prstGeom>
        </p:spPr>
        <p:txBody>
          <a:bodyPr spcFirstLastPara="1" vert="horz" wrap="square" lIns="0" tIns="0" rIns="0" bIns="0" rtlCol="0" anchor="t" anchorCtr="0">
            <a:noAutofit/>
          </a:bodyPr>
          <a:lstStyle/>
          <a:p>
            <a:pPr marL="0" indent="0">
              <a:buNone/>
            </a:pPr>
            <a:r>
              <a:rPr lang="en-US" sz="1200" dirty="0">
                <a:solidFill>
                  <a:schemeClr val="dk1"/>
                </a:solidFill>
              </a:rPr>
              <a:t>Download data tables including information on load sources and agencies, BMPs, animals, geographic references and delivery factors. The Source Data includes the following data tables:</a:t>
            </a:r>
          </a:p>
          <a:p>
            <a:pPr marL="0" indent="0">
              <a:buNone/>
            </a:pPr>
            <a:endParaRPr sz="1200" dirty="0">
              <a:solidFill>
                <a:schemeClr val="dk1"/>
              </a:solidFill>
            </a:endParaRPr>
          </a:p>
          <a:p>
            <a:pPr>
              <a:buClr>
                <a:schemeClr val="dk1"/>
              </a:buClr>
              <a:buSzPct val="200000"/>
              <a:buFont typeface="Arial" panose="020B0604020202020204" pitchFamily="34" charset="0"/>
              <a:buChar char="•"/>
            </a:pPr>
            <a:r>
              <a:rPr lang="en-US" sz="1200" dirty="0">
                <a:solidFill>
                  <a:schemeClr val="dk1"/>
                </a:solidFill>
              </a:rPr>
              <a:t>Load Source Definitions</a:t>
            </a:r>
          </a:p>
          <a:p>
            <a:pPr>
              <a:buClr>
                <a:schemeClr val="dk1"/>
              </a:buClr>
              <a:buSzPct val="200000"/>
              <a:buFont typeface="Arial" panose="020B0604020202020204" pitchFamily="34" charset="0"/>
              <a:buChar char="•"/>
            </a:pPr>
            <a:r>
              <a:rPr lang="en-US" sz="1200" dirty="0">
                <a:solidFill>
                  <a:schemeClr val="dk1"/>
                </a:solidFill>
              </a:rPr>
              <a:t>BMP Definitions</a:t>
            </a:r>
          </a:p>
          <a:p>
            <a:pPr>
              <a:buClr>
                <a:schemeClr val="dk1"/>
              </a:buClr>
              <a:buSzPct val="200000"/>
              <a:buFont typeface="Arial" panose="020B0604020202020204" pitchFamily="34" charset="0"/>
              <a:buChar char="•"/>
            </a:pPr>
            <a:r>
              <a:rPr lang="en-US" sz="1200" dirty="0">
                <a:solidFill>
                  <a:schemeClr val="dk1"/>
                </a:solidFill>
              </a:rPr>
              <a:t>Efficiency BMPs</a:t>
            </a:r>
          </a:p>
          <a:p>
            <a:pPr>
              <a:buClr>
                <a:schemeClr val="dk1"/>
              </a:buClr>
              <a:buSzPct val="200000"/>
              <a:buFont typeface="Arial" panose="020B0604020202020204" pitchFamily="34" charset="0"/>
              <a:buChar char="•"/>
            </a:pPr>
            <a:r>
              <a:rPr lang="en-US" sz="1200" dirty="0">
                <a:solidFill>
                  <a:schemeClr val="dk1"/>
                </a:solidFill>
              </a:rPr>
              <a:t>Load Source Conversion BMPs</a:t>
            </a:r>
          </a:p>
          <a:p>
            <a:pPr>
              <a:buClr>
                <a:schemeClr val="dk1"/>
              </a:buClr>
              <a:buSzPct val="200000"/>
              <a:buFont typeface="Arial" panose="020B0604020202020204" pitchFamily="34" charset="0"/>
              <a:buChar char="•"/>
            </a:pPr>
            <a:r>
              <a:rPr lang="en-US" sz="1200" dirty="0">
                <a:solidFill>
                  <a:schemeClr val="dk1"/>
                </a:solidFill>
              </a:rPr>
              <a:t>Load Reduction BMPs</a:t>
            </a:r>
          </a:p>
          <a:p>
            <a:pPr>
              <a:buClr>
                <a:schemeClr val="dk1"/>
              </a:buClr>
              <a:buSzPct val="200000"/>
              <a:buFont typeface="Arial" panose="020B0604020202020204" pitchFamily="34" charset="0"/>
              <a:buChar char="•"/>
            </a:pPr>
            <a:r>
              <a:rPr lang="en-US" sz="1200" dirty="0">
                <a:solidFill>
                  <a:schemeClr val="dk1"/>
                </a:solidFill>
              </a:rPr>
              <a:t>Animal BMPs</a:t>
            </a:r>
          </a:p>
          <a:p>
            <a:pPr>
              <a:buClr>
                <a:schemeClr val="dk1"/>
              </a:buClr>
              <a:buSzPct val="200000"/>
              <a:buFont typeface="Arial" panose="020B0604020202020204" pitchFamily="34" charset="0"/>
              <a:buChar char="•"/>
            </a:pPr>
            <a:r>
              <a:rPr lang="en-US" sz="1200" dirty="0">
                <a:solidFill>
                  <a:schemeClr val="dk1"/>
                </a:solidFill>
              </a:rPr>
              <a:t>BMP Units</a:t>
            </a:r>
          </a:p>
          <a:p>
            <a:pPr>
              <a:buClr>
                <a:schemeClr val="dk1"/>
              </a:buClr>
              <a:buSzPct val="200000"/>
              <a:buFont typeface="Arial" panose="020B0604020202020204" pitchFamily="34" charset="0"/>
              <a:buChar char="•"/>
            </a:pPr>
            <a:r>
              <a:rPr lang="en-US" sz="1200" dirty="0">
                <a:solidFill>
                  <a:schemeClr val="dk1"/>
                </a:solidFill>
              </a:rPr>
              <a:t>BMP Load Source Group</a:t>
            </a:r>
          </a:p>
          <a:p>
            <a:pPr>
              <a:buClr>
                <a:schemeClr val="dk1"/>
              </a:buClr>
              <a:buSzPct val="200000"/>
              <a:buFont typeface="Arial" panose="020B0604020202020204" pitchFamily="34" charset="0"/>
              <a:buChar char="•"/>
            </a:pPr>
            <a:r>
              <a:rPr lang="en-US" sz="1200" dirty="0">
                <a:solidFill>
                  <a:schemeClr val="dk1"/>
                </a:solidFill>
              </a:rPr>
              <a:t>Load Source Group Components</a:t>
            </a:r>
          </a:p>
          <a:p>
            <a:pPr>
              <a:buClr>
                <a:schemeClr val="dk1"/>
              </a:buClr>
              <a:buSzPct val="200000"/>
              <a:buFont typeface="Arial" panose="020B0604020202020204" pitchFamily="34" charset="0"/>
              <a:buChar char="•"/>
            </a:pPr>
            <a:r>
              <a:rPr lang="en-US" sz="1200" dirty="0">
                <a:solidFill>
                  <a:schemeClr val="dk1"/>
                </a:solidFill>
              </a:rPr>
              <a:t>BMP Animal Group</a:t>
            </a:r>
          </a:p>
          <a:p>
            <a:pPr>
              <a:buClr>
                <a:schemeClr val="dk1"/>
              </a:buClr>
              <a:buSzPct val="200000"/>
              <a:buFont typeface="Arial" panose="020B0604020202020204" pitchFamily="34" charset="0"/>
              <a:buChar char="•"/>
            </a:pPr>
            <a:r>
              <a:rPr lang="en-US" sz="1200" dirty="0">
                <a:solidFill>
                  <a:schemeClr val="dk1"/>
                </a:solidFill>
              </a:rPr>
              <a:t>Animal Group Components</a:t>
            </a:r>
          </a:p>
          <a:p>
            <a:pPr>
              <a:buClr>
                <a:schemeClr val="dk1"/>
              </a:buClr>
              <a:buSzPct val="200000"/>
              <a:buFont typeface="Arial" panose="020B0604020202020204" pitchFamily="34" charset="0"/>
              <a:buChar char="•"/>
            </a:pPr>
            <a:r>
              <a:rPr lang="en-US" sz="1200" dirty="0">
                <a:solidFill>
                  <a:schemeClr val="dk1"/>
                </a:solidFill>
              </a:rPr>
              <a:t>Geographic References</a:t>
            </a:r>
          </a:p>
          <a:p>
            <a:pPr>
              <a:buClr>
                <a:schemeClr val="dk1"/>
              </a:buClr>
              <a:buSzPct val="200000"/>
              <a:buFont typeface="Arial" panose="020B0604020202020204" pitchFamily="34" charset="0"/>
              <a:buChar char="•"/>
            </a:pPr>
            <a:r>
              <a:rPr lang="en-US" sz="1200" dirty="0">
                <a:solidFill>
                  <a:schemeClr val="dk1"/>
                </a:solidFill>
              </a:rPr>
              <a:t>Geographic Scale and Names</a:t>
            </a:r>
          </a:p>
          <a:p>
            <a:pPr>
              <a:buClr>
                <a:schemeClr val="dk1"/>
              </a:buClr>
              <a:buSzPct val="200000"/>
              <a:buFont typeface="Arial" panose="020B0604020202020204" pitchFamily="34" charset="0"/>
              <a:buChar char="•"/>
            </a:pPr>
            <a:r>
              <a:rPr lang="en-US" sz="1200" dirty="0">
                <a:solidFill>
                  <a:schemeClr val="dk1"/>
                </a:solidFill>
              </a:rPr>
              <a:t>Agencies</a:t>
            </a:r>
          </a:p>
          <a:p>
            <a:pPr>
              <a:buClr>
                <a:schemeClr val="dk1"/>
              </a:buClr>
              <a:buSzPct val="200000"/>
              <a:buFont typeface="Arial" panose="020B0604020202020204" pitchFamily="34" charset="0"/>
              <a:buChar char="•"/>
            </a:pPr>
            <a:r>
              <a:rPr lang="en-US" sz="1200" dirty="0">
                <a:solidFill>
                  <a:schemeClr val="dk1"/>
                </a:solidFill>
              </a:rPr>
              <a:t>Delivery Factors</a:t>
            </a:r>
          </a:p>
        </p:txBody>
      </p:sp>
      <p:sp>
        <p:nvSpPr>
          <p:cNvPr id="4" name="Slide Number Placeholder 1">
            <a:extLst>
              <a:ext uri="{FF2B5EF4-FFF2-40B4-BE49-F238E27FC236}">
                <a16:creationId xmlns:a16="http://schemas.microsoft.com/office/drawing/2014/main" id="{3E132539-C350-D19F-556F-6A6D89E26C2E}"/>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87</a:t>
            </a:fld>
            <a:endParaRPr lang="en" dirty="0"/>
          </a:p>
        </p:txBody>
      </p:sp>
      <p:grpSp>
        <p:nvGrpSpPr>
          <p:cNvPr id="5" name="Google Shape;53;p5">
            <a:extLst>
              <a:ext uri="{FF2B5EF4-FFF2-40B4-BE49-F238E27FC236}">
                <a16:creationId xmlns:a16="http://schemas.microsoft.com/office/drawing/2014/main" id="{1F92D11A-AA85-9BBC-6D41-7F3E949D4913}"/>
              </a:ext>
            </a:extLst>
          </p:cNvPr>
          <p:cNvGrpSpPr/>
          <p:nvPr/>
        </p:nvGrpSpPr>
        <p:grpSpPr>
          <a:xfrm>
            <a:off x="2709582" y="813534"/>
            <a:ext cx="6205818" cy="237431"/>
            <a:chOff x="18025" y="276802"/>
            <a:chExt cx="9126000" cy="356128"/>
          </a:xfrm>
        </p:grpSpPr>
        <p:sp>
          <p:nvSpPr>
            <p:cNvPr id="6" name="Google Shape;54;p5">
              <a:extLst>
                <a:ext uri="{FF2B5EF4-FFF2-40B4-BE49-F238E27FC236}">
                  <a16:creationId xmlns:a16="http://schemas.microsoft.com/office/drawing/2014/main" id="{5E1EB72D-2890-422D-A50E-F8E7AC749506}"/>
                </a:ext>
              </a:extLst>
            </p:cNvPr>
            <p:cNvSpPr/>
            <p:nvPr/>
          </p:nvSpPr>
          <p:spPr>
            <a:xfrm>
              <a:off x="18025" y="276802"/>
              <a:ext cx="9126000" cy="54300"/>
            </a:xfrm>
            <a:prstGeom prst="rect">
              <a:avLst/>
            </a:prstGeom>
            <a:solidFill>
              <a:srgbClr val="F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5;p5">
              <a:extLst>
                <a:ext uri="{FF2B5EF4-FFF2-40B4-BE49-F238E27FC236}">
                  <a16:creationId xmlns:a16="http://schemas.microsoft.com/office/drawing/2014/main" id="{88850D0E-5944-AB92-8E69-4DCFF33BEE3D}"/>
                </a:ext>
              </a:extLst>
            </p:cNvPr>
            <p:cNvSpPr/>
            <p:nvPr/>
          </p:nvSpPr>
          <p:spPr>
            <a:xfrm>
              <a:off x="18025" y="433752"/>
              <a:ext cx="9126000" cy="54300"/>
            </a:xfrm>
            <a:prstGeom prst="rect">
              <a:avLst/>
            </a:prstGeom>
            <a:solidFill>
              <a:srgbClr val="7CA6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6;p5">
              <a:extLst>
                <a:ext uri="{FF2B5EF4-FFF2-40B4-BE49-F238E27FC236}">
                  <a16:creationId xmlns:a16="http://schemas.microsoft.com/office/drawing/2014/main" id="{EBBF2BB8-EA08-A3DD-7EA9-AB9DA3FE1DFD}"/>
                </a:ext>
              </a:extLst>
            </p:cNvPr>
            <p:cNvSpPr/>
            <p:nvPr/>
          </p:nvSpPr>
          <p:spPr>
            <a:xfrm>
              <a:off x="18025" y="578630"/>
              <a:ext cx="9126000" cy="54300"/>
            </a:xfrm>
            <a:prstGeom prst="rect">
              <a:avLst/>
            </a:prstGeom>
            <a:solidFill>
              <a:srgbClr val="3767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184178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3" name="Picture 2">
            <a:extLst>
              <a:ext uri="{FF2B5EF4-FFF2-40B4-BE49-F238E27FC236}">
                <a16:creationId xmlns:a16="http://schemas.microsoft.com/office/drawing/2014/main" id="{3ADFF3C4-0928-24AF-723F-1DC8A8CB947E}"/>
              </a:ext>
            </a:extLst>
          </p:cNvPr>
          <p:cNvPicPr>
            <a:picLocks noChangeAspect="1"/>
          </p:cNvPicPr>
          <p:nvPr/>
        </p:nvPicPr>
        <p:blipFill>
          <a:blip r:embed="rId3"/>
          <a:stretch>
            <a:fillRect/>
          </a:stretch>
        </p:blipFill>
        <p:spPr>
          <a:xfrm>
            <a:off x="0" y="936626"/>
            <a:ext cx="9144000" cy="3270250"/>
          </a:xfrm>
          <a:prstGeom prst="rect">
            <a:avLst/>
          </a:prstGeom>
        </p:spPr>
      </p:pic>
      <p:sp>
        <p:nvSpPr>
          <p:cNvPr id="4" name="Oval 3">
            <a:extLst>
              <a:ext uri="{FF2B5EF4-FFF2-40B4-BE49-F238E27FC236}">
                <a16:creationId xmlns:a16="http://schemas.microsoft.com/office/drawing/2014/main" id="{5923F43A-038C-A493-1946-8B8186DB6F76}"/>
              </a:ext>
            </a:extLst>
          </p:cNvPr>
          <p:cNvSpPr/>
          <p:nvPr/>
        </p:nvSpPr>
        <p:spPr>
          <a:xfrm>
            <a:off x="5103159" y="2418790"/>
            <a:ext cx="1136278" cy="3059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1">
            <a:extLst>
              <a:ext uri="{FF2B5EF4-FFF2-40B4-BE49-F238E27FC236}">
                <a16:creationId xmlns:a16="http://schemas.microsoft.com/office/drawing/2014/main" id="{18536B36-E430-F926-CA8F-231F2A1A029A}"/>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88</a:t>
            </a:fld>
            <a:endParaRPr lang="en" dirty="0"/>
          </a:p>
        </p:txBody>
      </p:sp>
    </p:spTree>
    <p:extLst>
      <p:ext uri="{BB962C8B-B14F-4D97-AF65-F5344CB8AC3E}">
        <p14:creationId xmlns:p14="http://schemas.microsoft.com/office/powerpoint/2010/main" val="160889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3" name="Google Shape;393;p35"/>
          <p:cNvSpPr txBox="1">
            <a:spLocks noGrp="1"/>
          </p:cNvSpPr>
          <p:nvPr>
            <p:ph type="body" idx="1"/>
          </p:nvPr>
        </p:nvSpPr>
        <p:spPr>
          <a:xfrm>
            <a:off x="3825688" y="437030"/>
            <a:ext cx="5089712" cy="4471147"/>
          </a:xfrm>
          <a:prstGeom prst="rect">
            <a:avLst/>
          </a:prstGeom>
        </p:spPr>
        <p:txBody>
          <a:bodyPr spcFirstLastPara="1" vert="horz" wrap="square" lIns="0" tIns="0" rIns="0" bIns="0" rtlCol="0" anchor="ctr" anchorCtr="0">
            <a:noAutofit/>
          </a:bodyPr>
          <a:lstStyle/>
          <a:p>
            <a:pPr marL="0" indent="0">
              <a:buNone/>
            </a:pPr>
            <a:r>
              <a:rPr lang="en" sz="1800" b="1" dirty="0">
                <a:solidFill>
                  <a:schemeClr val="dk1"/>
                </a:solidFill>
                <a:latin typeface="Source Sans Pro" panose="020B0503030403020204" pitchFamily="34" charset="0"/>
              </a:rPr>
              <a:t>BMPs</a:t>
            </a:r>
            <a:endParaRPr sz="1800" b="1" dirty="0">
              <a:solidFill>
                <a:schemeClr val="dk1"/>
              </a:solidFill>
              <a:latin typeface="Source Sans Pro" panose="020B0503030403020204" pitchFamily="34" charset="0"/>
            </a:endParaRPr>
          </a:p>
          <a:p>
            <a:pPr marL="0" indent="0">
              <a:buNone/>
            </a:pPr>
            <a:r>
              <a:rPr lang="en" sz="1400" dirty="0">
                <a:solidFill>
                  <a:schemeClr val="dk1"/>
                </a:solidFill>
              </a:rPr>
              <a:t>Each BMP is developed following a Protocol that was approved by the Chesapeake Bay Program Partnership. The protocol and detailed reports for each BMP are available on the BMPs page. A quick reference guide for BMPs provides general information about some BMPs and how they function within the Chesapeake Bay Program reporting and modeling structure. This Guide provides a single place to learn key information about a selection of BMPs.</a:t>
            </a:r>
          </a:p>
          <a:p>
            <a:pPr marL="0" indent="0">
              <a:buNone/>
            </a:pPr>
            <a:endParaRPr lang="en" sz="1400" dirty="0">
              <a:solidFill>
                <a:schemeClr val="dk1"/>
              </a:solidFill>
            </a:endParaRPr>
          </a:p>
          <a:p>
            <a:pPr marL="0" indent="0">
              <a:buNone/>
            </a:pPr>
            <a:r>
              <a:rPr lang="en" sz="1400" dirty="0">
                <a:solidFill>
                  <a:schemeClr val="dk1"/>
                </a:solidFill>
              </a:rPr>
              <a:t>The following resources are available on the CAST BMP page: </a:t>
            </a:r>
          </a:p>
          <a:p>
            <a:pPr marL="342892" indent="-342892">
              <a:buFont typeface="Arial" panose="020B0604020202020204" pitchFamily="34" charset="0"/>
              <a:buChar char="•"/>
            </a:pPr>
            <a:r>
              <a:rPr lang="en" sz="1400" dirty="0">
                <a:solidFill>
                  <a:schemeClr val="dk1"/>
                </a:solidFill>
              </a:rPr>
              <a:t>Protocol for the Development, Review, and Approval of Loading and Effectiveness Estimates for Nutrient and Sediment Controls in the Chesapeake Bay Watershed Model</a:t>
            </a:r>
          </a:p>
          <a:p>
            <a:pPr marL="342892" indent="-342892">
              <a:buFont typeface="Arial" panose="020B0604020202020204" pitchFamily="34" charset="0"/>
              <a:buChar char="•"/>
            </a:pPr>
            <a:r>
              <a:rPr lang="en" sz="1400" dirty="0">
                <a:solidFill>
                  <a:schemeClr val="dk1"/>
                </a:solidFill>
              </a:rPr>
              <a:t>Expert Panel Reports</a:t>
            </a:r>
          </a:p>
          <a:p>
            <a:pPr marL="342892" indent="-342892">
              <a:buFont typeface="Arial" panose="020B0604020202020204" pitchFamily="34" charset="0"/>
              <a:buChar char="•"/>
            </a:pPr>
            <a:r>
              <a:rPr lang="en" sz="1400" dirty="0">
                <a:solidFill>
                  <a:schemeClr val="dk1"/>
                </a:solidFill>
              </a:rPr>
              <a:t>Pasture Management/Grazing Report</a:t>
            </a:r>
          </a:p>
          <a:p>
            <a:pPr marL="342892" indent="-342892">
              <a:buFont typeface="Arial" panose="020B0604020202020204" pitchFamily="34" charset="0"/>
              <a:buChar char="•"/>
            </a:pPr>
            <a:r>
              <a:rPr lang="en" sz="1400" dirty="0">
                <a:solidFill>
                  <a:schemeClr val="dk1"/>
                </a:solidFill>
              </a:rPr>
              <a:t>Simpson Weammert-Lane 2009 Report with detailed documentation of many BMPs</a:t>
            </a:r>
          </a:p>
          <a:p>
            <a:pPr marL="342892" indent="-342892">
              <a:buFont typeface="Arial" panose="020B0604020202020204" pitchFamily="34" charset="0"/>
              <a:buChar char="•"/>
            </a:pPr>
            <a:r>
              <a:rPr lang="en" sz="1400" b="1" dirty="0">
                <a:solidFill>
                  <a:schemeClr val="dk1"/>
                </a:solidFill>
              </a:rPr>
              <a:t>BMP Reference Guide</a:t>
            </a:r>
          </a:p>
          <a:p>
            <a:pPr marL="342892" indent="-342892">
              <a:buFont typeface="Arial" panose="020B0604020202020204" pitchFamily="34" charset="0"/>
              <a:buChar char="•"/>
            </a:pPr>
            <a:r>
              <a:rPr lang="en" sz="1400" dirty="0">
                <a:solidFill>
                  <a:schemeClr val="dk1"/>
                </a:solidFill>
              </a:rPr>
              <a:t>Manure BMP Fast Facts</a:t>
            </a:r>
          </a:p>
          <a:p>
            <a:pPr marL="342892" indent="-342892">
              <a:buFont typeface="Arial" panose="020B0604020202020204" pitchFamily="34" charset="0"/>
              <a:buChar char="•"/>
            </a:pPr>
            <a:r>
              <a:rPr lang="en" sz="1400" dirty="0">
                <a:solidFill>
                  <a:schemeClr val="dk1"/>
                </a:solidFill>
              </a:rPr>
              <a:t>Manure Treatment Technologies Fast Facts</a:t>
            </a:r>
          </a:p>
          <a:p>
            <a:pPr marL="342892" indent="-342892">
              <a:buFont typeface="Arial" panose="020B0604020202020204" pitchFamily="34" charset="0"/>
              <a:buChar char="•"/>
            </a:pPr>
            <a:r>
              <a:rPr lang="en" sz="1400" dirty="0">
                <a:solidFill>
                  <a:schemeClr val="dk1"/>
                </a:solidFill>
              </a:rPr>
              <a:t>Credit for Conservation Landscaping</a:t>
            </a:r>
            <a:endParaRPr sz="1400" dirty="0"/>
          </a:p>
        </p:txBody>
      </p:sp>
      <p:pic>
        <p:nvPicPr>
          <p:cNvPr id="3" name="Picture Placeholder 2" descr="A group of cows grazing in a field&#10;&#10;Description automatically generated">
            <a:extLst>
              <a:ext uri="{FF2B5EF4-FFF2-40B4-BE49-F238E27FC236}">
                <a16:creationId xmlns:a16="http://schemas.microsoft.com/office/drawing/2014/main" id="{6DF6EFE6-FF13-605D-83B5-63585377F464}"/>
              </a:ext>
            </a:extLst>
          </p:cNvPr>
          <p:cNvPicPr>
            <a:picLocks noGrp="1" noChangeAspect="1"/>
          </p:cNvPicPr>
          <p:nvPr>
            <p:ph type="pic" idx="2"/>
          </p:nvPr>
        </p:nvPicPr>
        <p:blipFill rotWithShape="1">
          <a:blip r:embed="rId3"/>
          <a:srcRect t="-1008" b="-440"/>
          <a:stretch/>
        </p:blipFill>
        <p:spPr>
          <a:xfrm>
            <a:off x="311441" y="437029"/>
            <a:ext cx="3464573" cy="4527038"/>
          </a:xfrm>
          <a:prstGeom prst="rect">
            <a:avLst/>
          </a:prstGeom>
        </p:spPr>
      </p:pic>
      <p:sp>
        <p:nvSpPr>
          <p:cNvPr id="4" name="Slide Number Placeholder 1">
            <a:extLst>
              <a:ext uri="{FF2B5EF4-FFF2-40B4-BE49-F238E27FC236}">
                <a16:creationId xmlns:a16="http://schemas.microsoft.com/office/drawing/2014/main" id="{2D8F283D-60BA-3CA6-F3DA-8B4AFEBE8B8E}"/>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89</a:t>
            </a:fld>
            <a:endParaRPr lang="en" dirty="0"/>
          </a:p>
        </p:txBody>
      </p:sp>
    </p:spTree>
    <p:extLst>
      <p:ext uri="{BB962C8B-B14F-4D97-AF65-F5344CB8AC3E}">
        <p14:creationId xmlns:p14="http://schemas.microsoft.com/office/powerpoint/2010/main" val="2367401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7" name="Google Shape;357;p30"/>
          <p:cNvSpPr txBox="1">
            <a:spLocks noGrp="1"/>
          </p:cNvSpPr>
          <p:nvPr>
            <p:ph type="body" idx="1"/>
          </p:nvPr>
        </p:nvSpPr>
        <p:spPr>
          <a:xfrm>
            <a:off x="4181775" y="196588"/>
            <a:ext cx="780600" cy="7050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b="1" dirty="0">
                <a:latin typeface="Source Sans Pro" panose="020B0503030403020204" pitchFamily="34" charset="0"/>
              </a:rPr>
              <a:t>1</a:t>
            </a:r>
            <a:endParaRPr b="1" dirty="0">
              <a:latin typeface="Source Sans Pro" panose="020B0503030403020204" pitchFamily="34" charset="0"/>
            </a:endParaRPr>
          </a:p>
        </p:txBody>
      </p:sp>
      <p:sp>
        <p:nvSpPr>
          <p:cNvPr id="355" name="Google Shape;355;p30"/>
          <p:cNvSpPr txBox="1">
            <a:spLocks noGrp="1"/>
          </p:cNvSpPr>
          <p:nvPr>
            <p:ph type="title"/>
          </p:nvPr>
        </p:nvSpPr>
        <p:spPr>
          <a:xfrm>
            <a:off x="228600" y="1252820"/>
            <a:ext cx="8687100" cy="1412694"/>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sz="5100" dirty="0">
                <a:solidFill>
                  <a:schemeClr val="dk1"/>
                </a:solidFill>
                <a:latin typeface="Source Sans Pro"/>
                <a:ea typeface="Source Sans Pro"/>
                <a:cs typeface="Source Sans Pro"/>
                <a:sym typeface="Source Sans Pro"/>
              </a:rPr>
              <a:t>Nitrogen and Phosphorus Sources</a:t>
            </a:r>
            <a:endParaRPr dirty="0"/>
          </a:p>
        </p:txBody>
      </p:sp>
      <p:sp>
        <p:nvSpPr>
          <p:cNvPr id="356" name="Google Shape;356;p30"/>
          <p:cNvSpPr txBox="1">
            <a:spLocks noGrp="1"/>
          </p:cNvSpPr>
          <p:nvPr>
            <p:ph type="subTitle" idx="2"/>
          </p:nvPr>
        </p:nvSpPr>
        <p:spPr>
          <a:xfrm>
            <a:off x="228600" y="2771935"/>
            <a:ext cx="8687100" cy="1786643"/>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dirty="0">
                <a:solidFill>
                  <a:schemeClr val="dk1"/>
                </a:solidFill>
              </a:rPr>
              <a:t>Show the Trends Over Time graphs and discuss the types of questions these can answer</a:t>
            </a:r>
            <a:endParaRPr dirty="0"/>
          </a:p>
        </p:txBody>
      </p:sp>
      <p:sp>
        <p:nvSpPr>
          <p:cNvPr id="5" name="Slide Number Placeholder 1">
            <a:extLst>
              <a:ext uri="{FF2B5EF4-FFF2-40B4-BE49-F238E27FC236}">
                <a16:creationId xmlns:a16="http://schemas.microsoft.com/office/drawing/2014/main" id="{EEAD72B2-0930-AC56-6B96-9CF1C82AA6E1}"/>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9</a:t>
            </a:fld>
            <a:endParaRPr lang="en" dirty="0"/>
          </a:p>
        </p:txBody>
      </p:sp>
      <p:sp>
        <p:nvSpPr>
          <p:cNvPr id="6" name="Google Shape;81;p6">
            <a:extLst>
              <a:ext uri="{FF2B5EF4-FFF2-40B4-BE49-F238E27FC236}">
                <a16:creationId xmlns:a16="http://schemas.microsoft.com/office/drawing/2014/main" id="{75EF304C-0BBE-1472-28D4-8F7572A0B549}"/>
              </a:ext>
            </a:extLst>
          </p:cNvPr>
          <p:cNvSpPr/>
          <p:nvPr/>
        </p:nvSpPr>
        <p:spPr>
          <a:xfrm>
            <a:off x="3859306" y="-1"/>
            <a:ext cx="1364876" cy="127747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lnSpc>
                <a:spcPct val="110000"/>
              </a:lnSpc>
              <a:spcBef>
                <a:spcPts val="0"/>
              </a:spcBef>
              <a:spcAft>
                <a:spcPts val="0"/>
              </a:spcAft>
              <a:buNone/>
            </a:pPr>
            <a:endParaRPr sz="5000">
              <a:solidFill>
                <a:schemeClr val="lt1"/>
              </a:solidFill>
              <a:latin typeface="Source Sans Pro"/>
              <a:ea typeface="Source Sans Pro"/>
              <a:cs typeface="Source Sans Pro"/>
              <a:sym typeface="Source Sans Pro"/>
            </a:endParaRPr>
          </a:p>
        </p:txBody>
      </p:sp>
      <p:grpSp>
        <p:nvGrpSpPr>
          <p:cNvPr id="7" name="Google Shape;77;p6">
            <a:extLst>
              <a:ext uri="{FF2B5EF4-FFF2-40B4-BE49-F238E27FC236}">
                <a16:creationId xmlns:a16="http://schemas.microsoft.com/office/drawing/2014/main" id="{6B4A579E-5611-D517-7BF9-4D0B04D79306}"/>
              </a:ext>
            </a:extLst>
          </p:cNvPr>
          <p:cNvGrpSpPr/>
          <p:nvPr/>
        </p:nvGrpSpPr>
        <p:grpSpPr>
          <a:xfrm>
            <a:off x="228600" y="430380"/>
            <a:ext cx="8687039" cy="237431"/>
            <a:chOff x="18025" y="276802"/>
            <a:chExt cx="9126000" cy="356128"/>
          </a:xfrm>
        </p:grpSpPr>
        <p:sp>
          <p:nvSpPr>
            <p:cNvPr id="8" name="Google Shape;78;p6">
              <a:extLst>
                <a:ext uri="{FF2B5EF4-FFF2-40B4-BE49-F238E27FC236}">
                  <a16:creationId xmlns:a16="http://schemas.microsoft.com/office/drawing/2014/main" id="{A4FB29AD-B476-4CC9-311D-516F6F5C429A}"/>
                </a:ext>
              </a:extLst>
            </p:cNvPr>
            <p:cNvSpPr/>
            <p:nvPr/>
          </p:nvSpPr>
          <p:spPr>
            <a:xfrm>
              <a:off x="18025" y="276802"/>
              <a:ext cx="9126000" cy="54300"/>
            </a:xfrm>
            <a:prstGeom prst="rect">
              <a:avLst/>
            </a:prstGeom>
            <a:solidFill>
              <a:srgbClr val="F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9;p6">
              <a:extLst>
                <a:ext uri="{FF2B5EF4-FFF2-40B4-BE49-F238E27FC236}">
                  <a16:creationId xmlns:a16="http://schemas.microsoft.com/office/drawing/2014/main" id="{0AE26C4F-1A48-5AC0-5C67-E74B30CD4A6C}"/>
                </a:ext>
              </a:extLst>
            </p:cNvPr>
            <p:cNvSpPr/>
            <p:nvPr/>
          </p:nvSpPr>
          <p:spPr>
            <a:xfrm>
              <a:off x="18025" y="433752"/>
              <a:ext cx="9126000" cy="54300"/>
            </a:xfrm>
            <a:prstGeom prst="rect">
              <a:avLst/>
            </a:prstGeom>
            <a:solidFill>
              <a:srgbClr val="7CA6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0;p6">
              <a:extLst>
                <a:ext uri="{FF2B5EF4-FFF2-40B4-BE49-F238E27FC236}">
                  <a16:creationId xmlns:a16="http://schemas.microsoft.com/office/drawing/2014/main" id="{B444A892-6493-7893-B1C3-547E876C0178}"/>
                </a:ext>
              </a:extLst>
            </p:cNvPr>
            <p:cNvSpPr/>
            <p:nvPr/>
          </p:nvSpPr>
          <p:spPr>
            <a:xfrm>
              <a:off x="18025" y="578630"/>
              <a:ext cx="9126000" cy="54300"/>
            </a:xfrm>
            <a:prstGeom prst="rect">
              <a:avLst/>
            </a:prstGeom>
            <a:solidFill>
              <a:srgbClr val="3767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Google Shape;59;p5">
            <a:extLst>
              <a:ext uri="{FF2B5EF4-FFF2-40B4-BE49-F238E27FC236}">
                <a16:creationId xmlns:a16="http://schemas.microsoft.com/office/drawing/2014/main" id="{8DD314C6-9D38-3FCD-AEC3-E914279FC09A}"/>
              </a:ext>
            </a:extLst>
          </p:cNvPr>
          <p:cNvSpPr/>
          <p:nvPr/>
        </p:nvSpPr>
        <p:spPr>
          <a:xfrm>
            <a:off x="4237437" y="218014"/>
            <a:ext cx="669125" cy="634010"/>
          </a:xfrm>
          <a:prstGeom prst="ellipse">
            <a:avLst/>
          </a:prstGeom>
          <a:solidFill>
            <a:schemeClr val="tx1"/>
          </a:solidFill>
          <a:ln w="28575" cap="flat" cmpd="sng">
            <a:solidFill>
              <a:srgbClr val="7CA6DC"/>
            </a:solidFill>
            <a:prstDash val="solid"/>
            <a:round/>
            <a:headEnd type="none" w="sm" len="sm"/>
            <a:tailEnd type="none" w="sm" len="sm"/>
          </a:ln>
        </p:spPr>
        <p:txBody>
          <a:bodyPr spcFirstLastPara="1" wrap="square" lIns="0" tIns="0" rIns="0" bIns="0" anchor="ctr" anchorCtr="0">
            <a:noAutofit/>
          </a:bodyPr>
          <a:lstStyle/>
          <a:p>
            <a:pPr marL="0" lvl="0" indent="0" algn="ctr" rtl="0">
              <a:lnSpc>
                <a:spcPct val="110000"/>
              </a:lnSpc>
              <a:spcBef>
                <a:spcPts val="0"/>
              </a:spcBef>
              <a:spcAft>
                <a:spcPts val="0"/>
              </a:spcAft>
              <a:buNone/>
            </a:pPr>
            <a:r>
              <a:rPr lang="en" sz="3000" b="1" i="0" dirty="0">
                <a:solidFill>
                  <a:schemeClr val="lt1"/>
                </a:solidFill>
                <a:latin typeface="Source Sans Pro" panose="020B0503030403020204" pitchFamily="34" charset="0"/>
                <a:ea typeface="Source Sans Pro"/>
                <a:cs typeface="Source Sans Pro"/>
                <a:sym typeface="Source Sans Pro"/>
              </a:rPr>
              <a:t>1</a:t>
            </a:r>
            <a:endParaRPr sz="3000" b="1" i="0" dirty="0">
              <a:solidFill>
                <a:schemeClr val="lt1"/>
              </a:solidFill>
              <a:latin typeface="Source Sans Pro" panose="020B0503030403020204" pitchFamily="34" charset="0"/>
              <a:ea typeface="Source Sans Pro"/>
              <a:cs typeface="Source Sans Pro"/>
              <a:sym typeface="Source Sans Pro"/>
            </a:endParaRPr>
          </a:p>
        </p:txBody>
      </p:sp>
    </p:spTree>
    <p:extLst>
      <p:ext uri="{BB962C8B-B14F-4D97-AF65-F5344CB8AC3E}">
        <p14:creationId xmlns:p14="http://schemas.microsoft.com/office/powerpoint/2010/main" val="29770820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3" name="Picture 2">
            <a:extLst>
              <a:ext uri="{FF2B5EF4-FFF2-40B4-BE49-F238E27FC236}">
                <a16:creationId xmlns:a16="http://schemas.microsoft.com/office/drawing/2014/main" id="{3ADFF3C4-0928-24AF-723F-1DC8A8CB947E}"/>
              </a:ext>
            </a:extLst>
          </p:cNvPr>
          <p:cNvPicPr>
            <a:picLocks noChangeAspect="1"/>
          </p:cNvPicPr>
          <p:nvPr/>
        </p:nvPicPr>
        <p:blipFill>
          <a:blip r:embed="rId3"/>
          <a:stretch>
            <a:fillRect/>
          </a:stretch>
        </p:blipFill>
        <p:spPr>
          <a:xfrm>
            <a:off x="0" y="936626"/>
            <a:ext cx="9144000" cy="3270250"/>
          </a:xfrm>
          <a:prstGeom prst="rect">
            <a:avLst/>
          </a:prstGeom>
        </p:spPr>
      </p:pic>
      <p:sp>
        <p:nvSpPr>
          <p:cNvPr id="4" name="Oval 3">
            <a:extLst>
              <a:ext uri="{FF2B5EF4-FFF2-40B4-BE49-F238E27FC236}">
                <a16:creationId xmlns:a16="http://schemas.microsoft.com/office/drawing/2014/main" id="{5923F43A-038C-A493-1946-8B8186DB6F76}"/>
              </a:ext>
            </a:extLst>
          </p:cNvPr>
          <p:cNvSpPr/>
          <p:nvPr/>
        </p:nvSpPr>
        <p:spPr>
          <a:xfrm>
            <a:off x="7342094" y="2418790"/>
            <a:ext cx="1136278" cy="3059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1">
            <a:extLst>
              <a:ext uri="{FF2B5EF4-FFF2-40B4-BE49-F238E27FC236}">
                <a16:creationId xmlns:a16="http://schemas.microsoft.com/office/drawing/2014/main" id="{8395FC7E-1155-02BE-2B65-10304EE1E832}"/>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90</a:t>
            </a:fld>
            <a:endParaRPr lang="en" dirty="0"/>
          </a:p>
        </p:txBody>
      </p:sp>
    </p:spTree>
    <p:extLst>
      <p:ext uri="{BB962C8B-B14F-4D97-AF65-F5344CB8AC3E}">
        <p14:creationId xmlns:p14="http://schemas.microsoft.com/office/powerpoint/2010/main" val="204872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3" name="Google Shape;393;p35"/>
          <p:cNvSpPr txBox="1">
            <a:spLocks noGrp="1"/>
          </p:cNvSpPr>
          <p:nvPr>
            <p:ph type="body" idx="1"/>
          </p:nvPr>
        </p:nvSpPr>
        <p:spPr>
          <a:xfrm>
            <a:off x="4800600" y="1015254"/>
            <a:ext cx="4114800" cy="3328147"/>
          </a:xfrm>
          <a:prstGeom prst="rect">
            <a:avLst/>
          </a:prstGeom>
        </p:spPr>
        <p:txBody>
          <a:bodyPr spcFirstLastPara="1" vert="horz" wrap="square" lIns="0" tIns="0" rIns="0" bIns="0" rtlCol="0" anchor="ctr" anchorCtr="0">
            <a:noAutofit/>
          </a:bodyPr>
          <a:lstStyle/>
          <a:p>
            <a:pPr marL="0" indent="0">
              <a:buNone/>
            </a:pPr>
            <a:r>
              <a:rPr lang="en" sz="2500" b="1" dirty="0">
                <a:solidFill>
                  <a:schemeClr val="dk1"/>
                </a:solidFill>
                <a:latin typeface="Source Sans Pro" panose="020B0503030403020204" pitchFamily="34" charset="0"/>
              </a:rPr>
              <a:t>Monitoring</a:t>
            </a:r>
            <a:endParaRPr sz="2500" b="1" dirty="0">
              <a:solidFill>
                <a:schemeClr val="dk1"/>
              </a:solidFill>
              <a:latin typeface="Source Sans Pro" panose="020B0503030403020204" pitchFamily="34" charset="0"/>
            </a:endParaRPr>
          </a:p>
          <a:p>
            <a:pPr marL="0" indent="0">
              <a:buNone/>
            </a:pPr>
            <a:r>
              <a:rPr lang="en" dirty="0">
                <a:solidFill>
                  <a:schemeClr val="dk1"/>
                </a:solidFill>
              </a:rPr>
              <a:t>View maps and graphs of monitored water quality data.</a:t>
            </a:r>
          </a:p>
          <a:p>
            <a:pPr marL="0" indent="0">
              <a:buNone/>
            </a:pPr>
            <a:endParaRPr lang="en" dirty="0">
              <a:solidFill>
                <a:schemeClr val="dk1"/>
              </a:solidFill>
            </a:endParaRPr>
          </a:p>
          <a:p>
            <a:pPr marL="0" indent="0">
              <a:buNone/>
            </a:pPr>
            <a:r>
              <a:rPr lang="en" dirty="0">
                <a:solidFill>
                  <a:schemeClr val="dk1"/>
                </a:solidFill>
              </a:rPr>
              <a:t>Comparisons between the modeled and monitored data can be found on the </a:t>
            </a:r>
            <a:r>
              <a:rPr lang="en" b="1" dirty="0">
                <a:solidFill>
                  <a:schemeClr val="dk1"/>
                </a:solidFill>
              </a:rPr>
              <a:t>non-tidal water quality dashboard</a:t>
            </a:r>
            <a:r>
              <a:rPr lang="en" dirty="0">
                <a:solidFill>
                  <a:schemeClr val="dk1"/>
                </a:solidFill>
              </a:rPr>
              <a:t>. These visual representations show both the loads estimated from the U.S. Geologic Survey’s Weighted Regressions on Time, Discharge and Season (WRTDS) and loads estimated from the time-variable Phase 6 Watershed Model.</a:t>
            </a:r>
            <a:endParaRPr dirty="0"/>
          </a:p>
        </p:txBody>
      </p:sp>
      <p:pic>
        <p:nvPicPr>
          <p:cNvPr id="3" name="Picture Placeholder 2" descr="A screenshot of a map&#10;&#10;Description automatically generated">
            <a:extLst>
              <a:ext uri="{FF2B5EF4-FFF2-40B4-BE49-F238E27FC236}">
                <a16:creationId xmlns:a16="http://schemas.microsoft.com/office/drawing/2014/main" id="{8776A9D4-6173-7D27-A635-7DA8A8BA380B}"/>
              </a:ext>
            </a:extLst>
          </p:cNvPr>
          <p:cNvPicPr>
            <a:picLocks noGrp="1" noChangeAspect="1"/>
          </p:cNvPicPr>
          <p:nvPr>
            <p:ph type="pic" idx="2"/>
          </p:nvPr>
        </p:nvPicPr>
        <p:blipFill rotWithShape="1">
          <a:blip r:embed="rId3"/>
          <a:srcRect t="-1343" b="-4760"/>
          <a:stretch/>
        </p:blipFill>
        <p:spPr>
          <a:xfrm>
            <a:off x="228600" y="410136"/>
            <a:ext cx="4343400" cy="4733364"/>
          </a:xfrm>
          <a:prstGeom prst="rect">
            <a:avLst/>
          </a:prstGeom>
        </p:spPr>
      </p:pic>
      <p:sp>
        <p:nvSpPr>
          <p:cNvPr id="4" name="Slide Number Placeholder 1">
            <a:extLst>
              <a:ext uri="{FF2B5EF4-FFF2-40B4-BE49-F238E27FC236}">
                <a16:creationId xmlns:a16="http://schemas.microsoft.com/office/drawing/2014/main" id="{17CC7E7B-5730-4BC5-1C59-2A1F6D4FC645}"/>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91</a:t>
            </a:fld>
            <a:endParaRPr lang="en" dirty="0"/>
          </a:p>
        </p:txBody>
      </p:sp>
    </p:spTree>
    <p:extLst>
      <p:ext uri="{BB962C8B-B14F-4D97-AF65-F5344CB8AC3E}">
        <p14:creationId xmlns:p14="http://schemas.microsoft.com/office/powerpoint/2010/main" val="19200924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3" name="Picture 2">
            <a:extLst>
              <a:ext uri="{FF2B5EF4-FFF2-40B4-BE49-F238E27FC236}">
                <a16:creationId xmlns:a16="http://schemas.microsoft.com/office/drawing/2014/main" id="{3ADFF3C4-0928-24AF-723F-1DC8A8CB947E}"/>
              </a:ext>
            </a:extLst>
          </p:cNvPr>
          <p:cNvPicPr>
            <a:picLocks noChangeAspect="1"/>
          </p:cNvPicPr>
          <p:nvPr/>
        </p:nvPicPr>
        <p:blipFill>
          <a:blip r:embed="rId3"/>
          <a:stretch>
            <a:fillRect/>
          </a:stretch>
        </p:blipFill>
        <p:spPr>
          <a:xfrm>
            <a:off x="0" y="936626"/>
            <a:ext cx="9144000" cy="3270250"/>
          </a:xfrm>
          <a:prstGeom prst="rect">
            <a:avLst/>
          </a:prstGeom>
        </p:spPr>
      </p:pic>
      <p:sp>
        <p:nvSpPr>
          <p:cNvPr id="4" name="Oval 3">
            <a:extLst>
              <a:ext uri="{FF2B5EF4-FFF2-40B4-BE49-F238E27FC236}">
                <a16:creationId xmlns:a16="http://schemas.microsoft.com/office/drawing/2014/main" id="{5923F43A-038C-A493-1946-8B8186DB6F76}"/>
              </a:ext>
            </a:extLst>
          </p:cNvPr>
          <p:cNvSpPr/>
          <p:nvPr/>
        </p:nvSpPr>
        <p:spPr>
          <a:xfrm>
            <a:off x="665630" y="3844178"/>
            <a:ext cx="1136278" cy="3059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1">
            <a:extLst>
              <a:ext uri="{FF2B5EF4-FFF2-40B4-BE49-F238E27FC236}">
                <a16:creationId xmlns:a16="http://schemas.microsoft.com/office/drawing/2014/main" id="{70BBAD88-7257-7097-BE85-10E68CB4981C}"/>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92</a:t>
            </a:fld>
            <a:endParaRPr lang="en" dirty="0"/>
          </a:p>
        </p:txBody>
      </p:sp>
    </p:spTree>
    <p:extLst>
      <p:ext uri="{BB962C8B-B14F-4D97-AF65-F5344CB8AC3E}">
        <p14:creationId xmlns:p14="http://schemas.microsoft.com/office/powerpoint/2010/main" val="127180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3" name="Google Shape;393;p35"/>
          <p:cNvSpPr txBox="1">
            <a:spLocks noGrp="1"/>
          </p:cNvSpPr>
          <p:nvPr>
            <p:ph type="body" idx="1"/>
          </p:nvPr>
        </p:nvSpPr>
        <p:spPr>
          <a:xfrm>
            <a:off x="4800600" y="1212476"/>
            <a:ext cx="4114800" cy="2895600"/>
          </a:xfrm>
          <a:prstGeom prst="rect">
            <a:avLst/>
          </a:prstGeom>
        </p:spPr>
        <p:txBody>
          <a:bodyPr spcFirstLastPara="1" vert="horz" wrap="square" lIns="0" tIns="0" rIns="0" bIns="0" rtlCol="0" anchor="ctr" anchorCtr="0">
            <a:noAutofit/>
          </a:bodyPr>
          <a:lstStyle/>
          <a:p>
            <a:pPr marL="0" indent="0">
              <a:buNone/>
            </a:pPr>
            <a:r>
              <a:rPr lang="en-US" sz="2500" b="1" dirty="0">
                <a:solidFill>
                  <a:schemeClr val="dk1"/>
                </a:solidFill>
                <a:latin typeface="Source Sans Pro" panose="020B0503030403020204" pitchFamily="34" charset="0"/>
              </a:rPr>
              <a:t>Mapping Tools</a:t>
            </a:r>
            <a:endParaRPr sz="2500" b="1" dirty="0">
              <a:solidFill>
                <a:schemeClr val="dk1"/>
              </a:solidFill>
              <a:latin typeface="Source Sans Pro" panose="020B0503030403020204" pitchFamily="34" charset="0"/>
            </a:endParaRPr>
          </a:p>
          <a:p>
            <a:pPr marL="0" indent="0">
              <a:buNone/>
            </a:pPr>
            <a:r>
              <a:rPr lang="en" dirty="0">
                <a:solidFill>
                  <a:schemeClr val="dk1"/>
                </a:solidFill>
              </a:rPr>
              <a:t>View geographical information and shapefiles. Shapefiles are available for download as GIS layers and KMZ files.</a:t>
            </a:r>
          </a:p>
          <a:p>
            <a:pPr marL="0" indent="0">
              <a:buNone/>
            </a:pPr>
            <a:endParaRPr lang="en" dirty="0">
              <a:solidFill>
                <a:schemeClr val="dk1"/>
              </a:solidFill>
            </a:endParaRPr>
          </a:p>
          <a:p>
            <a:pPr marL="0" indent="0">
              <a:buNone/>
            </a:pPr>
            <a:r>
              <a:rPr lang="en" dirty="0">
                <a:solidFill>
                  <a:schemeClr val="dk1"/>
                </a:solidFill>
              </a:rPr>
              <a:t>BMP targeting maps have been created using CAST delivery factors and 2022 Progress loads to communicate which land-river segments in the watershed would be most effective for BMP targeting. There are six bivariate targeting maps, one for each nutrient and sector.</a:t>
            </a:r>
            <a:endParaRPr dirty="0"/>
          </a:p>
        </p:txBody>
      </p:sp>
      <p:pic>
        <p:nvPicPr>
          <p:cNvPr id="5" name="Picture Placeholder 4" descr="A map of the united states&#10;&#10;Description automatically generated">
            <a:extLst>
              <a:ext uri="{FF2B5EF4-FFF2-40B4-BE49-F238E27FC236}">
                <a16:creationId xmlns:a16="http://schemas.microsoft.com/office/drawing/2014/main" id="{927671F4-84FD-2429-11A9-A483C13FFD55}"/>
              </a:ext>
            </a:extLst>
          </p:cNvPr>
          <p:cNvPicPr>
            <a:picLocks noGrp="1" noChangeAspect="1"/>
          </p:cNvPicPr>
          <p:nvPr>
            <p:ph type="pic" idx="2"/>
          </p:nvPr>
        </p:nvPicPr>
        <p:blipFill rotWithShape="1">
          <a:blip r:embed="rId3"/>
          <a:srcRect t="-208" b="3209"/>
          <a:stretch/>
        </p:blipFill>
        <p:spPr>
          <a:xfrm>
            <a:off x="228600" y="60512"/>
            <a:ext cx="3662379" cy="4881282"/>
          </a:xfrm>
          <a:prstGeom prst="rect">
            <a:avLst/>
          </a:prstGeom>
        </p:spPr>
      </p:pic>
      <p:sp>
        <p:nvSpPr>
          <p:cNvPr id="4" name="Slide Number Placeholder 1">
            <a:extLst>
              <a:ext uri="{FF2B5EF4-FFF2-40B4-BE49-F238E27FC236}">
                <a16:creationId xmlns:a16="http://schemas.microsoft.com/office/drawing/2014/main" id="{CAEB6882-0FE3-843A-7B72-1E9CA2D0FF51}"/>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93</a:t>
            </a:fld>
            <a:endParaRPr lang="en" dirty="0"/>
          </a:p>
        </p:txBody>
      </p:sp>
    </p:spTree>
    <p:extLst>
      <p:ext uri="{BB962C8B-B14F-4D97-AF65-F5344CB8AC3E}">
        <p14:creationId xmlns:p14="http://schemas.microsoft.com/office/powerpoint/2010/main" val="28160161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3" name="Picture 2">
            <a:extLst>
              <a:ext uri="{FF2B5EF4-FFF2-40B4-BE49-F238E27FC236}">
                <a16:creationId xmlns:a16="http://schemas.microsoft.com/office/drawing/2014/main" id="{3ADFF3C4-0928-24AF-723F-1DC8A8CB947E}"/>
              </a:ext>
            </a:extLst>
          </p:cNvPr>
          <p:cNvPicPr>
            <a:picLocks noChangeAspect="1"/>
          </p:cNvPicPr>
          <p:nvPr/>
        </p:nvPicPr>
        <p:blipFill>
          <a:blip r:embed="rId3"/>
          <a:stretch>
            <a:fillRect/>
          </a:stretch>
        </p:blipFill>
        <p:spPr>
          <a:xfrm>
            <a:off x="0" y="936626"/>
            <a:ext cx="9144000" cy="3270250"/>
          </a:xfrm>
          <a:prstGeom prst="rect">
            <a:avLst/>
          </a:prstGeom>
        </p:spPr>
      </p:pic>
      <p:sp>
        <p:nvSpPr>
          <p:cNvPr id="4" name="Oval 3">
            <a:extLst>
              <a:ext uri="{FF2B5EF4-FFF2-40B4-BE49-F238E27FC236}">
                <a16:creationId xmlns:a16="http://schemas.microsoft.com/office/drawing/2014/main" id="{5923F43A-038C-A493-1946-8B8186DB6F76}"/>
              </a:ext>
            </a:extLst>
          </p:cNvPr>
          <p:cNvSpPr/>
          <p:nvPr/>
        </p:nvSpPr>
        <p:spPr>
          <a:xfrm>
            <a:off x="2904566" y="3850902"/>
            <a:ext cx="1136278" cy="3059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1">
            <a:extLst>
              <a:ext uri="{FF2B5EF4-FFF2-40B4-BE49-F238E27FC236}">
                <a16:creationId xmlns:a16="http://schemas.microsoft.com/office/drawing/2014/main" id="{E82698A9-584E-8248-DEEE-BDC29ABB32BC}"/>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94</a:t>
            </a:fld>
            <a:endParaRPr lang="en" dirty="0"/>
          </a:p>
        </p:txBody>
      </p:sp>
    </p:spTree>
    <p:extLst>
      <p:ext uri="{BB962C8B-B14F-4D97-AF65-F5344CB8AC3E}">
        <p14:creationId xmlns:p14="http://schemas.microsoft.com/office/powerpoint/2010/main" val="278859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6" name="Picture 5">
            <a:extLst>
              <a:ext uri="{FF2B5EF4-FFF2-40B4-BE49-F238E27FC236}">
                <a16:creationId xmlns:a16="http://schemas.microsoft.com/office/drawing/2014/main" id="{3787AAF7-3AF9-376F-3B3C-34C518219E08}"/>
              </a:ext>
            </a:extLst>
          </p:cNvPr>
          <p:cNvPicPr>
            <a:picLocks noChangeAspect="1"/>
          </p:cNvPicPr>
          <p:nvPr/>
        </p:nvPicPr>
        <p:blipFill>
          <a:blip r:embed="rId3"/>
          <a:stretch>
            <a:fillRect/>
          </a:stretch>
        </p:blipFill>
        <p:spPr>
          <a:xfrm>
            <a:off x="0" y="343381"/>
            <a:ext cx="9144000" cy="4456739"/>
          </a:xfrm>
          <a:prstGeom prst="rect">
            <a:avLst/>
          </a:prstGeom>
        </p:spPr>
      </p:pic>
      <p:sp>
        <p:nvSpPr>
          <p:cNvPr id="4" name="Oval 3">
            <a:extLst>
              <a:ext uri="{FF2B5EF4-FFF2-40B4-BE49-F238E27FC236}">
                <a16:creationId xmlns:a16="http://schemas.microsoft.com/office/drawing/2014/main" id="{B51EF3F8-D6A9-3ACA-E136-CE9A48FA42B7}"/>
              </a:ext>
            </a:extLst>
          </p:cNvPr>
          <p:cNvSpPr/>
          <p:nvPr/>
        </p:nvSpPr>
        <p:spPr>
          <a:xfrm>
            <a:off x="1129554" y="2400300"/>
            <a:ext cx="6696635" cy="12304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6982DA2-FFB9-7FF3-4BA7-EDC0729467F3}"/>
              </a:ext>
            </a:extLst>
          </p:cNvPr>
          <p:cNvSpPr/>
          <p:nvPr/>
        </p:nvSpPr>
        <p:spPr>
          <a:xfrm>
            <a:off x="1358155" y="4235824"/>
            <a:ext cx="1136276" cy="4706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1">
            <a:extLst>
              <a:ext uri="{FF2B5EF4-FFF2-40B4-BE49-F238E27FC236}">
                <a16:creationId xmlns:a16="http://schemas.microsoft.com/office/drawing/2014/main" id="{ED8774BB-A57D-86C2-374E-797179CD2E93}"/>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95</a:t>
            </a:fld>
            <a:endParaRPr lang="en" dirty="0"/>
          </a:p>
        </p:txBody>
      </p:sp>
    </p:spTree>
    <p:extLst>
      <p:ext uri="{BB962C8B-B14F-4D97-AF65-F5344CB8AC3E}">
        <p14:creationId xmlns:p14="http://schemas.microsoft.com/office/powerpoint/2010/main" val="256596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3" name="Google Shape;393;p35"/>
          <p:cNvSpPr txBox="1">
            <a:spLocks noGrp="1"/>
          </p:cNvSpPr>
          <p:nvPr>
            <p:ph type="body" idx="1"/>
          </p:nvPr>
        </p:nvSpPr>
        <p:spPr>
          <a:xfrm>
            <a:off x="5983940" y="484094"/>
            <a:ext cx="2931459" cy="4450977"/>
          </a:xfrm>
          <a:prstGeom prst="rect">
            <a:avLst/>
          </a:prstGeom>
        </p:spPr>
        <p:txBody>
          <a:bodyPr spcFirstLastPara="1" vert="horz" wrap="square" lIns="0" tIns="0" rIns="0" bIns="0" rtlCol="0" anchor="ctr" anchorCtr="0">
            <a:noAutofit/>
          </a:bodyPr>
          <a:lstStyle/>
          <a:p>
            <a:pPr marL="0" indent="0">
              <a:buNone/>
            </a:pPr>
            <a:r>
              <a:rPr lang="en" sz="2500" b="1" dirty="0">
                <a:solidFill>
                  <a:schemeClr val="dk1"/>
                </a:solidFill>
                <a:latin typeface="Source Sans Pro" panose="020B0503030403020204" pitchFamily="34" charset="0"/>
              </a:rPr>
              <a:t>Costs</a:t>
            </a:r>
            <a:endParaRPr sz="2500" b="1" dirty="0">
              <a:solidFill>
                <a:schemeClr val="dk1"/>
              </a:solidFill>
              <a:latin typeface="Source Sans Pro" panose="020B0503030403020204" pitchFamily="34" charset="0"/>
            </a:endParaRPr>
          </a:p>
          <a:p>
            <a:pPr marL="0" indent="0">
              <a:buNone/>
            </a:pPr>
            <a:r>
              <a:rPr lang="en" dirty="0">
                <a:solidFill>
                  <a:schemeClr val="dk1"/>
                </a:solidFill>
              </a:rPr>
              <a:t>Download BMP costs data and cost profiles for each state and Chesapeake Bay Watershed.</a:t>
            </a:r>
          </a:p>
          <a:p>
            <a:pPr marL="0" indent="0">
              <a:buNone/>
            </a:pPr>
            <a:endParaRPr lang="en" dirty="0">
              <a:solidFill>
                <a:schemeClr val="dk1"/>
              </a:solidFill>
            </a:endParaRPr>
          </a:p>
          <a:p>
            <a:pPr marL="0" indent="0">
              <a:buNone/>
            </a:pPr>
            <a:r>
              <a:rPr lang="en" dirty="0">
                <a:solidFill>
                  <a:schemeClr val="dk1"/>
                </a:solidFill>
              </a:rPr>
              <a:t>The chart provided offers a quick look at the average cost per pound of nitrogen or phosphorus reduced and the average nitrogen or phosphorus pound reduced per BMP unit.</a:t>
            </a:r>
            <a:endParaRPr dirty="0"/>
          </a:p>
        </p:txBody>
      </p:sp>
      <p:pic>
        <p:nvPicPr>
          <p:cNvPr id="5" name="Picture Placeholder 4" descr="A screenshot of a computer&#10;&#10;Description automatically generated">
            <a:extLst>
              <a:ext uri="{FF2B5EF4-FFF2-40B4-BE49-F238E27FC236}">
                <a16:creationId xmlns:a16="http://schemas.microsoft.com/office/drawing/2014/main" id="{D4ADF89C-2BBA-5C30-50AC-5C3F3BFD2ECF}"/>
              </a:ext>
            </a:extLst>
          </p:cNvPr>
          <p:cNvPicPr>
            <a:picLocks noGrp="1" noChangeAspect="1"/>
          </p:cNvPicPr>
          <p:nvPr>
            <p:ph type="pic" idx="2"/>
          </p:nvPr>
        </p:nvPicPr>
        <p:blipFill rotWithShape="1">
          <a:blip r:embed="rId3"/>
          <a:srcRect l="-13685" r="-994"/>
          <a:stretch/>
        </p:blipFill>
        <p:spPr>
          <a:xfrm>
            <a:off x="-645458" y="970429"/>
            <a:ext cx="6562165" cy="2895600"/>
          </a:xfrm>
          <a:prstGeom prst="rect">
            <a:avLst/>
          </a:prstGeom>
        </p:spPr>
      </p:pic>
      <p:sp>
        <p:nvSpPr>
          <p:cNvPr id="4" name="Slide Number Placeholder 1">
            <a:extLst>
              <a:ext uri="{FF2B5EF4-FFF2-40B4-BE49-F238E27FC236}">
                <a16:creationId xmlns:a16="http://schemas.microsoft.com/office/drawing/2014/main" id="{10C4F3E1-FA6F-130A-1F58-5BAEC6EB97DD}"/>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96</a:t>
            </a:fld>
            <a:endParaRPr lang="en" dirty="0"/>
          </a:p>
        </p:txBody>
      </p:sp>
    </p:spTree>
    <p:extLst>
      <p:ext uri="{BB962C8B-B14F-4D97-AF65-F5344CB8AC3E}">
        <p14:creationId xmlns:p14="http://schemas.microsoft.com/office/powerpoint/2010/main" val="22876039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42"/>
          <p:cNvSpPr txBox="1">
            <a:spLocks noGrp="1"/>
          </p:cNvSpPr>
          <p:nvPr>
            <p:ph type="body" idx="1"/>
          </p:nvPr>
        </p:nvSpPr>
        <p:spPr>
          <a:xfrm>
            <a:off x="3941375" y="2532034"/>
            <a:ext cx="4945800" cy="1565590"/>
          </a:xfrm>
          <a:prstGeom prst="rect">
            <a:avLst/>
          </a:prstGeom>
        </p:spPr>
        <p:txBody>
          <a:bodyPr spcFirstLastPara="1" wrap="square" lIns="0" tIns="0" rIns="0" bIns="0" anchor="t" anchorCtr="0">
            <a:noAutofit/>
          </a:bodyPr>
          <a:lstStyle/>
          <a:p>
            <a:pPr marL="0" lvl="0" indent="0" algn="l" rtl="0">
              <a:spcBef>
                <a:spcPts val="600"/>
              </a:spcBef>
              <a:spcAft>
                <a:spcPts val="600"/>
              </a:spcAft>
              <a:buNone/>
            </a:pPr>
            <a:r>
              <a:rPr lang="en-US" dirty="0">
                <a:solidFill>
                  <a:schemeClr val="dk1"/>
                </a:solidFill>
              </a:rPr>
              <a:t>Olivia Devereux</a:t>
            </a:r>
          </a:p>
          <a:p>
            <a:pPr marL="0" lvl="0" indent="0" algn="l" rtl="0">
              <a:spcBef>
                <a:spcPts val="600"/>
              </a:spcBef>
              <a:spcAft>
                <a:spcPts val="600"/>
              </a:spcAft>
              <a:buNone/>
            </a:pPr>
            <a:r>
              <a:rPr lang="en-US" dirty="0">
                <a:solidFill>
                  <a:schemeClr val="dk1"/>
                </a:solidFill>
              </a:rPr>
              <a:t>Olivia@DevereuxConsulting.com</a:t>
            </a:r>
          </a:p>
          <a:p>
            <a:pPr marL="0" lvl="0" indent="0" algn="l" rtl="0">
              <a:spcBef>
                <a:spcPts val="600"/>
              </a:spcBef>
              <a:spcAft>
                <a:spcPts val="600"/>
              </a:spcAft>
              <a:buNone/>
            </a:pPr>
            <a:r>
              <a:rPr lang="en-US" dirty="0">
                <a:solidFill>
                  <a:schemeClr val="dk1"/>
                </a:solidFill>
              </a:rPr>
              <a:t>CAST.ChesapeakeBay.net </a:t>
            </a:r>
          </a:p>
          <a:p>
            <a:pPr marL="0" lvl="0" indent="0" algn="l" rtl="0">
              <a:spcBef>
                <a:spcPts val="600"/>
              </a:spcBef>
              <a:spcAft>
                <a:spcPts val="600"/>
              </a:spcAft>
              <a:buNone/>
            </a:pPr>
            <a:r>
              <a:rPr lang="en-US" dirty="0">
                <a:solidFill>
                  <a:schemeClr val="dk1"/>
                </a:solidFill>
              </a:rPr>
              <a:t>DevereuxConsulting.com</a:t>
            </a:r>
          </a:p>
          <a:p>
            <a:pPr marL="0" lvl="0" indent="0" algn="l" rtl="0">
              <a:spcBef>
                <a:spcPts val="600"/>
              </a:spcBef>
              <a:spcAft>
                <a:spcPts val="600"/>
              </a:spcAft>
              <a:buNone/>
            </a:pPr>
            <a:endParaRPr dirty="0"/>
          </a:p>
        </p:txBody>
      </p:sp>
      <p:pic>
        <p:nvPicPr>
          <p:cNvPr id="3" name="Picture Placeholder 2" descr="A river flowing through a green area&#10;&#10;Description automatically generated with medium confidence">
            <a:extLst>
              <a:ext uri="{FF2B5EF4-FFF2-40B4-BE49-F238E27FC236}">
                <a16:creationId xmlns:a16="http://schemas.microsoft.com/office/drawing/2014/main" id="{049061AA-7C83-AF76-BC52-E8DB66E7E7E5}"/>
              </a:ext>
            </a:extLst>
          </p:cNvPr>
          <p:cNvPicPr>
            <a:picLocks noGrp="1" noChangeAspect="1"/>
          </p:cNvPicPr>
          <p:nvPr>
            <p:ph type="pic" idx="2"/>
          </p:nvPr>
        </p:nvPicPr>
        <p:blipFill>
          <a:blip r:embed="rId3"/>
          <a:srcRect l="23" r="23"/>
          <a:stretch>
            <a:fillRect/>
          </a:stretch>
        </p:blipFill>
        <p:spPr>
          <a:prstGeom prst="rect">
            <a:avLst/>
          </a:prstGeom>
        </p:spPr>
      </p:pic>
      <p:sp>
        <p:nvSpPr>
          <p:cNvPr id="462" name="Google Shape;462;p42"/>
          <p:cNvSpPr txBox="1">
            <a:spLocks noGrp="1"/>
          </p:cNvSpPr>
          <p:nvPr>
            <p:ph type="title"/>
          </p:nvPr>
        </p:nvSpPr>
        <p:spPr>
          <a:xfrm>
            <a:off x="3941375" y="1746934"/>
            <a:ext cx="4945800" cy="785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5100" dirty="0">
                <a:solidFill>
                  <a:schemeClr val="dk1"/>
                </a:solidFill>
              </a:rPr>
              <a:t>Thank you!</a:t>
            </a:r>
            <a:endParaRPr dirty="0"/>
          </a:p>
        </p:txBody>
      </p:sp>
      <p:sp>
        <p:nvSpPr>
          <p:cNvPr id="5" name="Slide Number Placeholder 1">
            <a:extLst>
              <a:ext uri="{FF2B5EF4-FFF2-40B4-BE49-F238E27FC236}">
                <a16:creationId xmlns:a16="http://schemas.microsoft.com/office/drawing/2014/main" id="{6FFB8541-8453-0AFC-2D2B-513824C43577}"/>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97</a:t>
            </a:fld>
            <a:endParaRPr lang="en" dirty="0"/>
          </a:p>
        </p:txBody>
      </p:sp>
      <p:grpSp>
        <p:nvGrpSpPr>
          <p:cNvPr id="9" name="Google Shape;53;p5">
            <a:extLst>
              <a:ext uri="{FF2B5EF4-FFF2-40B4-BE49-F238E27FC236}">
                <a16:creationId xmlns:a16="http://schemas.microsoft.com/office/drawing/2014/main" id="{509F4259-DF4C-CF27-03CC-7FC735370185}"/>
              </a:ext>
            </a:extLst>
          </p:cNvPr>
          <p:cNvGrpSpPr/>
          <p:nvPr/>
        </p:nvGrpSpPr>
        <p:grpSpPr>
          <a:xfrm>
            <a:off x="228600" y="408469"/>
            <a:ext cx="8669675" cy="237431"/>
            <a:chOff x="18025" y="276802"/>
            <a:chExt cx="9126000" cy="356128"/>
          </a:xfrm>
        </p:grpSpPr>
        <p:sp>
          <p:nvSpPr>
            <p:cNvPr id="10" name="Google Shape;54;p5">
              <a:extLst>
                <a:ext uri="{FF2B5EF4-FFF2-40B4-BE49-F238E27FC236}">
                  <a16:creationId xmlns:a16="http://schemas.microsoft.com/office/drawing/2014/main" id="{E4686A44-DC09-2404-A3B1-7700112A578B}"/>
                </a:ext>
              </a:extLst>
            </p:cNvPr>
            <p:cNvSpPr/>
            <p:nvPr/>
          </p:nvSpPr>
          <p:spPr>
            <a:xfrm>
              <a:off x="18025" y="276802"/>
              <a:ext cx="9126000" cy="54300"/>
            </a:xfrm>
            <a:prstGeom prst="rect">
              <a:avLst/>
            </a:prstGeom>
            <a:solidFill>
              <a:srgbClr val="F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5;p5">
              <a:extLst>
                <a:ext uri="{FF2B5EF4-FFF2-40B4-BE49-F238E27FC236}">
                  <a16:creationId xmlns:a16="http://schemas.microsoft.com/office/drawing/2014/main" id="{03576101-43F2-21CC-9680-81CEEF9AFD08}"/>
                </a:ext>
              </a:extLst>
            </p:cNvPr>
            <p:cNvSpPr/>
            <p:nvPr/>
          </p:nvSpPr>
          <p:spPr>
            <a:xfrm>
              <a:off x="18025" y="433752"/>
              <a:ext cx="9126000" cy="54300"/>
            </a:xfrm>
            <a:prstGeom prst="rect">
              <a:avLst/>
            </a:prstGeom>
            <a:solidFill>
              <a:srgbClr val="7CA6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6;p5">
              <a:extLst>
                <a:ext uri="{FF2B5EF4-FFF2-40B4-BE49-F238E27FC236}">
                  <a16:creationId xmlns:a16="http://schemas.microsoft.com/office/drawing/2014/main" id="{EB790A44-E44F-E7E1-5561-7A27B31F3E62}"/>
                </a:ext>
              </a:extLst>
            </p:cNvPr>
            <p:cNvSpPr/>
            <p:nvPr/>
          </p:nvSpPr>
          <p:spPr>
            <a:xfrm>
              <a:off x="18025" y="578630"/>
              <a:ext cx="9126000" cy="54300"/>
            </a:xfrm>
            <a:prstGeom prst="rect">
              <a:avLst/>
            </a:prstGeom>
            <a:solidFill>
              <a:srgbClr val="3767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16764</TotalTime>
  <Words>2273</Words>
  <Application>Microsoft Office PowerPoint</Application>
  <PresentationFormat>On-screen Show (16:9)</PresentationFormat>
  <Paragraphs>309</Paragraphs>
  <Slides>97</Slides>
  <Notes>91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97</vt:i4>
      </vt:variant>
    </vt:vector>
  </HeadingPairs>
  <TitlesOfParts>
    <vt:vector size="102" baseType="lpstr">
      <vt:lpstr>Arial</vt:lpstr>
      <vt:lpstr>Calibri Light</vt:lpstr>
      <vt:lpstr>Source Sans Pro</vt:lpstr>
      <vt:lpstr>Calibri</vt:lpstr>
      <vt:lpstr>Office Theme</vt:lpstr>
      <vt:lpstr>Chesapeake Assessment Scenario Tool</vt:lpstr>
      <vt:lpstr>Hello!</vt:lpstr>
      <vt:lpstr>Nitrogen and Phosphorus Sources</vt:lpstr>
      <vt:lpstr>PowerPoint Presentation</vt:lpstr>
      <vt:lpstr>PowerPoint Presentation</vt:lpstr>
      <vt:lpstr>Is CAST right for you?</vt:lpstr>
      <vt:lpstr>Is CAST right for you?</vt:lpstr>
      <vt:lpstr>Projects CAST Has Been Used for</vt:lpstr>
      <vt:lpstr>Nitrogen and Phosphorus Sources</vt:lpstr>
      <vt:lpstr>PowerPoint Presentation</vt:lpstr>
      <vt:lpstr>PowerPoint Presentation</vt:lpstr>
      <vt:lpstr>PowerPoint Presentation</vt:lpstr>
      <vt:lpstr>PowerPoint Presentation</vt:lpstr>
      <vt:lpstr>Scenarios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Level Outcomes</vt:lpstr>
      <vt:lpstr>PowerPoint Presentation</vt:lpstr>
      <vt:lpstr>PowerPoint Presentation</vt:lpstr>
      <vt:lpstr>PowerPoint Presentation</vt:lpstr>
      <vt:lpstr>PowerPoint Presentation</vt:lpstr>
      <vt:lpstr>Reports</vt:lpstr>
      <vt:lpstr>PowerPoint Presentation</vt:lpstr>
      <vt:lpstr>PowerPoint Presentation</vt:lpstr>
      <vt:lpstr>PowerPoint Presentation</vt:lpstr>
      <vt:lpstr>Reports</vt:lpstr>
      <vt:lpstr>PowerPoint Presentation</vt:lpstr>
      <vt:lpstr>PowerPoint Presentation</vt:lpstr>
      <vt:lpstr>PowerPoint Presentation</vt:lpstr>
      <vt:lpstr>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Steps to Developing a Plan</vt:lpstr>
      <vt:lpstr>PowerPoint Presentation</vt:lpstr>
      <vt:lpstr>Source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Golimowski</dc:creator>
  <cp:lastModifiedBy>Olivia Devereux</cp:lastModifiedBy>
  <cp:revision>66</cp:revision>
  <dcterms:modified xsi:type="dcterms:W3CDTF">2024-06-05T14:22:15Z</dcterms:modified>
</cp:coreProperties>
</file>